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2" r:id="rId3"/>
    <p:sldId id="256" r:id="rId4"/>
    <p:sldId id="257" r:id="rId5"/>
    <p:sldId id="258" r:id="rId6"/>
    <p:sldId id="268" r:id="rId7"/>
    <p:sldId id="299" r:id="rId8"/>
    <p:sldId id="269" r:id="rId9"/>
    <p:sldId id="271" r:id="rId10"/>
    <p:sldId id="293" r:id="rId11"/>
    <p:sldId id="275" r:id="rId12"/>
    <p:sldId id="300" r:id="rId13"/>
    <p:sldId id="276" r:id="rId14"/>
    <p:sldId id="301" r:id="rId15"/>
    <p:sldId id="277" r:id="rId16"/>
    <p:sldId id="280" r:id="rId17"/>
    <p:sldId id="279" r:id="rId18"/>
    <p:sldId id="281" r:id="rId19"/>
    <p:sldId id="297" r:id="rId20"/>
    <p:sldId id="287" r:id="rId21"/>
    <p:sldId id="298" r:id="rId22"/>
    <p:sldId id="294" r:id="rId23"/>
    <p:sldId id="266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3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5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DC33E-2C7B-4A49-8EA0-1C6CC436531E}" type="datetimeFigureOut">
              <a:rPr lang="en-US" smtClean="0"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0BF8-70A1-46ED-AE0A-10F81F10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6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3" y="2061509"/>
            <a:ext cx="2057401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5163" y="34355"/>
            <a:ext cx="5713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TRIGINTA OPTIMI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(Thirty of the Best)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357" y="5077538"/>
            <a:ext cx="4365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Founded 1895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 of 1974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30" advClick="0" advTm="5400"/>
    </mc:Choice>
    <mc:Fallback xmlns="">
      <p:transition spd="slow" advClick="0" advTm="54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5262" y="447965"/>
            <a:ext cx="2261034" cy="3620045"/>
            <a:chOff x="812590" y="532807"/>
            <a:chExt cx="2261034" cy="3620045"/>
          </a:xfrm>
        </p:grpSpPr>
        <p:pic>
          <p:nvPicPr>
            <p:cNvPr id="36866" name="Picture 2" descr="C:\Documents and Settings\Home\Desktop\1974 Yearbook Scans\img04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90" y="532807"/>
              <a:ext cx="2261034" cy="320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79885" y="3783520"/>
              <a:ext cx="152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Robert Harper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82770" y="851861"/>
            <a:ext cx="4901184" cy="5584302"/>
            <a:chOff x="3571679" y="267387"/>
            <a:chExt cx="4901184" cy="55843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759" y="267387"/>
              <a:ext cx="4899025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679" y="3108489"/>
              <a:ext cx="4901184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12" name="Straight Arrow Connector 11"/>
          <p:cNvCxnSpPr/>
          <p:nvPr/>
        </p:nvCxnSpPr>
        <p:spPr>
          <a:xfrm>
            <a:off x="3271101" y="2526388"/>
            <a:ext cx="1300899" cy="9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17" y="4074209"/>
            <a:ext cx="187504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6899" y="5122644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Robert Harper</a:t>
            </a:r>
          </a:p>
          <a:p>
            <a:pPr algn="ctr"/>
            <a:r>
              <a:rPr lang="en-US" dirty="0" smtClean="0"/>
              <a:t>(1973)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03935" y="31793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05258" y="1389270"/>
            <a:ext cx="2945416" cy="4062649"/>
            <a:chOff x="1168818" y="1634372"/>
            <a:chExt cx="2945416" cy="4062649"/>
          </a:xfrm>
        </p:grpSpPr>
        <p:sp>
          <p:nvSpPr>
            <p:cNvPr id="8" name="TextBox 7"/>
            <p:cNvSpPr txBox="1"/>
            <p:nvPr/>
          </p:nvSpPr>
          <p:spPr>
            <a:xfrm>
              <a:off x="1943739" y="5327689"/>
              <a:ext cx="139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David Krause</a:t>
              </a:r>
              <a:endParaRPr lang="en-US" dirty="0"/>
            </a:p>
          </p:txBody>
        </p:sp>
        <p:pic>
          <p:nvPicPr>
            <p:cNvPr id="9" name="Picture 2" descr="C:\Documents and Settings\Home\Desktop\1974 Yearbook Scans\img020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818" y="1634372"/>
              <a:ext cx="2945416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103296" y="41220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3703" y="1389270"/>
            <a:ext cx="2878193" cy="4062649"/>
            <a:chOff x="5106003" y="1634372"/>
            <a:chExt cx="2878193" cy="4062649"/>
          </a:xfrm>
        </p:grpSpPr>
        <p:sp>
          <p:nvSpPr>
            <p:cNvPr id="6" name="TextBox 5"/>
            <p:cNvSpPr txBox="1"/>
            <p:nvPr/>
          </p:nvSpPr>
          <p:spPr>
            <a:xfrm>
              <a:off x="5741867" y="5327689"/>
              <a:ext cx="1606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Robert </a:t>
              </a:r>
              <a:r>
                <a:rPr lang="en-US" dirty="0" err="1" smtClean="0"/>
                <a:t>Montag</a:t>
              </a:r>
              <a:endParaRPr lang="en-US" dirty="0"/>
            </a:p>
          </p:txBody>
        </p:sp>
        <p:pic>
          <p:nvPicPr>
            <p:cNvPr id="18434" name="Picture 2" descr="C:\Documents and Settings\Home\Desktop\1974 Yearbook Scans\Bob Monta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003" y="1634372"/>
              <a:ext cx="2878193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103296" y="41220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5407" y="3835554"/>
            <a:ext cx="166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Thomas </a:t>
            </a:r>
            <a:r>
              <a:rPr lang="en-US" dirty="0" err="1" smtClean="0"/>
              <a:t>Outcalt</a:t>
            </a:r>
            <a:endParaRPr lang="en-US" dirty="0"/>
          </a:p>
        </p:txBody>
      </p:sp>
      <p:pic>
        <p:nvPicPr>
          <p:cNvPr id="19458" name="Picture 2" descr="C:\Documents and Settings\Home\Desktop\1974 Yearbook Scans\img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3" y="873976"/>
            <a:ext cx="2264707" cy="2926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Home\Desktop\1974 Yearbook Scans\img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76" y="328733"/>
            <a:ext cx="3575765" cy="27302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Home\Desktop\1974 Yearbook Scans\img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96" y="328733"/>
            <a:ext cx="2220218" cy="3988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Home\Desktop\1974 Yearbook Scans\img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53" y="3419577"/>
            <a:ext cx="3575304" cy="22976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Home\Desktop\1974 Yearbook Scans\img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5" y="4448173"/>
            <a:ext cx="4394189" cy="23186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202837" y="2771480"/>
            <a:ext cx="669303" cy="537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173039" y="5505254"/>
            <a:ext cx="329938" cy="6693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4206" y="5910606"/>
            <a:ext cx="1216058" cy="9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718" y="50043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43604" y="700750"/>
            <a:ext cx="2848057" cy="5439266"/>
            <a:chOff x="866494" y="1391055"/>
            <a:chExt cx="2848057" cy="5439266"/>
          </a:xfrm>
        </p:grpSpPr>
        <p:pic>
          <p:nvPicPr>
            <p:cNvPr id="20484" name="Picture 4" descr="http://quanticolive.com/wp-content/uploads/2011/10/United-States-Nav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722" y="5458721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866494" y="1391055"/>
              <a:ext cx="2848057" cy="4061484"/>
              <a:chOff x="980087" y="1418734"/>
              <a:chExt cx="2848057" cy="406148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56177" y="5110886"/>
                <a:ext cx="2495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Harlan Scott Richardson</a:t>
                </a:r>
                <a:endParaRPr lang="en-US" dirty="0"/>
              </a:p>
            </p:txBody>
          </p:sp>
          <p:pic>
            <p:nvPicPr>
              <p:cNvPr id="20482" name="Picture 2" descr="C:\Documents and Settings\Home\Desktop\1974 Yearbook Scans\img025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087" y="1418734"/>
                <a:ext cx="2848057" cy="3657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3103296" y="41220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35573" y="1400020"/>
            <a:ext cx="2873823" cy="4061485"/>
            <a:chOff x="5305565" y="1418734"/>
            <a:chExt cx="2873823" cy="4061485"/>
          </a:xfrm>
        </p:grpSpPr>
        <p:sp>
          <p:nvSpPr>
            <p:cNvPr id="8" name="TextBox 7"/>
            <p:cNvSpPr txBox="1"/>
            <p:nvPr/>
          </p:nvSpPr>
          <p:spPr>
            <a:xfrm>
              <a:off x="5960467" y="5110887"/>
              <a:ext cx="1564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Douglas Vetter</a:t>
              </a:r>
              <a:endParaRPr lang="en-US" dirty="0"/>
            </a:p>
          </p:txBody>
        </p:sp>
        <p:pic>
          <p:nvPicPr>
            <p:cNvPr id="9" name="Picture 2" descr="C:\Documents and Settings\Home\Desktop\1974 Yearbook Scans\img02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565" y="1418734"/>
              <a:ext cx="2873823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103296" y="41220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9974" y="4875215"/>
            <a:ext cx="172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David Watanabe</a:t>
            </a:r>
            <a:endParaRPr lang="en-US" dirty="0"/>
          </a:p>
        </p:txBody>
      </p:sp>
      <p:pic>
        <p:nvPicPr>
          <p:cNvPr id="23554" name="Picture 2" descr="C:\Documents and Settings\Home\Desktop\1974 Yearbook Scans\David Watana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6" y="1630835"/>
            <a:ext cx="2534020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Home\Desktop\1974 Yearbook Scans\img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76" y="3714025"/>
            <a:ext cx="2207900" cy="2960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63" y="271875"/>
            <a:ext cx="5772927" cy="32325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564091" y="914400"/>
            <a:ext cx="2300140" cy="725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53" y="69501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3165" y="1392806"/>
            <a:ext cx="2855721" cy="4068570"/>
            <a:chOff x="0" y="1600200"/>
            <a:chExt cx="2855721" cy="4068570"/>
          </a:xfrm>
        </p:grpSpPr>
        <p:sp>
          <p:nvSpPr>
            <p:cNvPr id="6" name="TextBox 5"/>
            <p:cNvSpPr txBox="1"/>
            <p:nvPr/>
          </p:nvSpPr>
          <p:spPr>
            <a:xfrm>
              <a:off x="661176" y="5299438"/>
              <a:ext cx="1533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Kenneth Wells</a:t>
              </a:r>
              <a:endParaRPr lang="en-US" dirty="0"/>
            </a:p>
          </p:txBody>
        </p:sp>
        <p:pic>
          <p:nvPicPr>
            <p:cNvPr id="22530" name="Picture 2" descr="C:\Documents and Settings\Home\Desktop\1974 Yearbook Scans\img03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0200"/>
              <a:ext cx="2855721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2" name="Picture 4" descr="http://www.gethandbag.com/images/1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5" y="545811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14" y="1855559"/>
            <a:ext cx="5613136" cy="31430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7890238" y="1338606"/>
            <a:ext cx="0" cy="1348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03296" y="41220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0198" y="37692"/>
            <a:ext cx="28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</a:p>
          <a:p>
            <a:pPr algn="ctr"/>
            <a:r>
              <a:rPr lang="en-US" dirty="0" smtClean="0"/>
              <a:t>(Class of 1976)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31204" y="2093393"/>
            <a:ext cx="7084863" cy="2685091"/>
            <a:chOff x="984069" y="1044488"/>
            <a:chExt cx="7084863" cy="2685091"/>
          </a:xfrm>
        </p:grpSpPr>
        <p:sp>
          <p:nvSpPr>
            <p:cNvPr id="6" name="TextBox 5"/>
            <p:cNvSpPr txBox="1"/>
            <p:nvPr/>
          </p:nvSpPr>
          <p:spPr>
            <a:xfrm>
              <a:off x="1167212" y="3360247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Thomas Bell</a:t>
              </a:r>
              <a:endParaRPr lang="en-US" dirty="0"/>
            </a:p>
          </p:txBody>
        </p:sp>
        <p:pic>
          <p:nvPicPr>
            <p:cNvPr id="24578" name="Picture 2" descr="C:\Documents and Settings\Home\Desktop\1974 Yearbook Scans\img03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069" y="1044488"/>
              <a:ext cx="1690688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80271" y="3360247"/>
              <a:ext cx="1358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Daniel </a:t>
              </a:r>
              <a:r>
                <a:rPr lang="en-US" dirty="0" err="1" smtClean="0"/>
                <a:t>Flohn</a:t>
              </a:r>
              <a:endParaRPr lang="en-US" dirty="0"/>
            </a:p>
          </p:txBody>
        </p:sp>
        <p:pic>
          <p:nvPicPr>
            <p:cNvPr id="9" name="Picture 2" descr="C:\Documents and Settings\Home\Desktop\1974 Yearbook Scans\img03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147" y="1044488"/>
              <a:ext cx="1720312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91878" y="3360247"/>
              <a:ext cx="1129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John </a:t>
              </a:r>
              <a:r>
                <a:rPr lang="en-US" dirty="0" err="1" smtClean="0"/>
                <a:t>Nare</a:t>
              </a:r>
              <a:endParaRPr lang="en-US" dirty="0"/>
            </a:p>
          </p:txBody>
        </p:sp>
        <p:pic>
          <p:nvPicPr>
            <p:cNvPr id="13" name="Picture 2" descr="C:\Documents and Settings\Home\Desktop\1974 Yearbook Scans\img0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850" y="1044488"/>
              <a:ext cx="1625082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8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0198" y="37692"/>
            <a:ext cx="28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</a:p>
          <a:p>
            <a:pPr algn="ctr"/>
            <a:r>
              <a:rPr lang="en-US" dirty="0" smtClean="0"/>
              <a:t>(Class of 1976)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20318" y="2079431"/>
            <a:ext cx="4506635" cy="2696951"/>
            <a:chOff x="2292399" y="3971046"/>
            <a:chExt cx="4506635" cy="2696951"/>
          </a:xfrm>
        </p:grpSpPr>
        <p:sp>
          <p:nvSpPr>
            <p:cNvPr id="10" name="TextBox 9"/>
            <p:cNvSpPr txBox="1"/>
            <p:nvPr/>
          </p:nvSpPr>
          <p:spPr>
            <a:xfrm>
              <a:off x="5255674" y="6298665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Greg Meister</a:t>
              </a:r>
              <a:endParaRPr lang="en-US" dirty="0"/>
            </a:p>
          </p:txBody>
        </p:sp>
        <p:pic>
          <p:nvPicPr>
            <p:cNvPr id="11" name="Picture 2" descr="C:\Documents and Settings\Home\Desktop\1974 Yearbook Scans\Greg Meister-Class of 197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006" y="3971046"/>
              <a:ext cx="1679028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292399" y="6298665"/>
              <a:ext cx="1919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Andy </a:t>
              </a:r>
              <a:r>
                <a:rPr lang="en-US" dirty="0" err="1" smtClean="0"/>
                <a:t>Quatromani</a:t>
              </a:r>
              <a:endParaRPr lang="en-US" dirty="0"/>
            </a:p>
          </p:txBody>
        </p:sp>
        <p:pic>
          <p:nvPicPr>
            <p:cNvPr id="15" name="Picture 2" descr="C:\Documents and Settings\Home\Desktop\1974 Yearbook Scans\img03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669" y="3971046"/>
              <a:ext cx="1647152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91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570" y="678724"/>
            <a:ext cx="8569359" cy="5486400"/>
            <a:chOff x="284570" y="678724"/>
            <a:chExt cx="8569359" cy="5486400"/>
          </a:xfrm>
        </p:grpSpPr>
        <p:grpSp>
          <p:nvGrpSpPr>
            <p:cNvPr id="4" name="Group 3"/>
            <p:cNvGrpSpPr/>
            <p:nvPr/>
          </p:nvGrpSpPr>
          <p:grpSpPr>
            <a:xfrm>
              <a:off x="2451924" y="678724"/>
              <a:ext cx="4234650" cy="5486400"/>
              <a:chOff x="2454675" y="678724"/>
              <a:chExt cx="4234650" cy="5486400"/>
            </a:xfrm>
          </p:grpSpPr>
          <p:pic>
            <p:nvPicPr>
              <p:cNvPr id="35842" name="Picture 2" descr="C:\Documents and Settings\Home\Desktop\1974 Yearbook Scans\img046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675" y="678724"/>
                <a:ext cx="4234650" cy="5486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489303" y="5863470"/>
                <a:ext cx="19759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1974 Western Hills Yearbook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70" y="2278924"/>
              <a:ext cx="1714501" cy="228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428" y="2278924"/>
              <a:ext cx="1714501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1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306" y="37692"/>
            <a:ext cx="28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</a:p>
          <a:p>
            <a:pPr algn="ctr"/>
            <a:r>
              <a:rPr lang="en-US" dirty="0" smtClean="0"/>
              <a:t>(Class of 1975)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79365" y="2090789"/>
            <a:ext cx="7570756" cy="2681436"/>
            <a:chOff x="684935" y="3656617"/>
            <a:chExt cx="7570756" cy="2681436"/>
          </a:xfrm>
        </p:grpSpPr>
        <p:sp>
          <p:nvSpPr>
            <p:cNvPr id="12" name="TextBox 11"/>
            <p:cNvSpPr txBox="1"/>
            <p:nvPr/>
          </p:nvSpPr>
          <p:spPr>
            <a:xfrm>
              <a:off x="706130" y="5968721"/>
              <a:ext cx="1581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Jeffrey Meister</a:t>
              </a:r>
              <a:endParaRPr lang="en-US" dirty="0"/>
            </a:p>
          </p:txBody>
        </p:sp>
        <p:pic>
          <p:nvPicPr>
            <p:cNvPr id="13" name="Picture 2" descr="C:\Documents and Settings\Home\Desktop\1974 Yearbook Scans\img04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35" y="3656617"/>
              <a:ext cx="1623848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594141" y="5968721"/>
              <a:ext cx="156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Richard Ogden</a:t>
              </a:r>
              <a:endParaRPr lang="en-US" dirty="0"/>
            </a:p>
          </p:txBody>
        </p:sp>
        <p:pic>
          <p:nvPicPr>
            <p:cNvPr id="15" name="Picture 2" descr="C:\Documents and Settings\Home\Desktop\1974 Yearbook Scans\img04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391" y="3656617"/>
              <a:ext cx="17603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709618" y="5968721"/>
              <a:ext cx="1617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Robert </a:t>
              </a:r>
              <a:r>
                <a:rPr lang="en-US" dirty="0" err="1" smtClean="0"/>
                <a:t>Herbers</a:t>
              </a:r>
              <a:endParaRPr lang="en-US" dirty="0"/>
            </a:p>
          </p:txBody>
        </p:sp>
        <p:pic>
          <p:nvPicPr>
            <p:cNvPr id="17" name="Picture 2" descr="C:\Documents and Settings\Home\Desktop\1974 Yearbook Scans\img03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931" y="3656617"/>
              <a:ext cx="1684421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02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306" y="37692"/>
            <a:ext cx="28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</a:p>
          <a:p>
            <a:pPr algn="ctr"/>
            <a:r>
              <a:rPr lang="en-US" dirty="0" smtClean="0"/>
              <a:t>(Class of 1975)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95420" y="2077651"/>
            <a:ext cx="4538646" cy="2687525"/>
            <a:chOff x="3805553" y="930902"/>
            <a:chExt cx="4538646" cy="2687525"/>
          </a:xfrm>
        </p:grpSpPr>
        <p:sp>
          <p:nvSpPr>
            <p:cNvPr id="20" name="TextBox 19"/>
            <p:cNvSpPr txBox="1"/>
            <p:nvPr/>
          </p:nvSpPr>
          <p:spPr>
            <a:xfrm>
              <a:off x="4066361" y="3249095"/>
              <a:ext cx="1179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Steve </a:t>
              </a:r>
              <a:r>
                <a:rPr lang="en-US" dirty="0" err="1" smtClean="0"/>
                <a:t>Laux</a:t>
              </a:r>
              <a:endParaRPr lang="en-US" dirty="0"/>
            </a:p>
          </p:txBody>
        </p:sp>
        <p:pic>
          <p:nvPicPr>
            <p:cNvPr id="21" name="Picture 2" descr="C:\Documents and Settings\Home\Desktop\1974 Yearbook Scans\img04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553" y="930902"/>
              <a:ext cx="1700657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754580" y="3249095"/>
              <a:ext cx="1517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Brian Maxwell</a:t>
              </a:r>
              <a:endParaRPr lang="en-US" dirty="0"/>
            </a:p>
          </p:txBody>
        </p:sp>
        <p:pic>
          <p:nvPicPr>
            <p:cNvPr id="23" name="Picture 2" descr="C:\Documents and Settings\Home\Desktop\1974 Yearbook Scans\img04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363" y="930902"/>
              <a:ext cx="1661836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94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50" y="1615836"/>
            <a:ext cx="5715529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361313" y="1615836"/>
            <a:ext cx="2378075" cy="3620775"/>
            <a:chOff x="521716" y="966694"/>
            <a:chExt cx="2378075" cy="3620775"/>
          </a:xfrm>
        </p:grpSpPr>
        <p:sp>
          <p:nvSpPr>
            <p:cNvPr id="6" name="TextBox 5"/>
            <p:cNvSpPr txBox="1"/>
            <p:nvPr/>
          </p:nvSpPr>
          <p:spPr>
            <a:xfrm>
              <a:off x="804543" y="4218137"/>
              <a:ext cx="1812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Gary Keyes (# 62)</a:t>
              </a:r>
              <a:endParaRPr lang="en-US" dirty="0"/>
            </a:p>
          </p:txBody>
        </p:sp>
        <p:pic>
          <p:nvPicPr>
            <p:cNvPr id="7" name="Picture 2" descr="C:\Documents and Settings\Home\Desktop\1974 Yearbook Scans\img0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16" y="966694"/>
              <a:ext cx="2378075" cy="3200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138563" y="41220"/>
            <a:ext cx="28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</a:p>
          <a:p>
            <a:pPr algn="ctr"/>
            <a:r>
              <a:rPr lang="en-US" dirty="0" smtClean="0"/>
              <a:t>(Class of 1975)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9135" y="490182"/>
            <a:ext cx="286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3353" y="5987579"/>
            <a:ext cx="155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Ralph </a:t>
            </a:r>
            <a:r>
              <a:rPr lang="en-US" dirty="0" err="1" smtClean="0"/>
              <a:t>Griesser</a:t>
            </a:r>
            <a:endParaRPr lang="en-US" dirty="0" smtClean="0"/>
          </a:p>
          <a:p>
            <a:pPr algn="ctr"/>
            <a:r>
              <a:rPr lang="en-US" dirty="0" smtClean="0"/>
              <a:t>(Class of 1959)</a:t>
            </a:r>
            <a:endParaRPr lang="en-US" dirty="0"/>
          </a:p>
        </p:txBody>
      </p:sp>
      <p:pic>
        <p:nvPicPr>
          <p:cNvPr id="8194" name="Picture 2" descr="C:\Documents and Settings\Home\Desktop\1974 Yearbook Scans\img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96" y="914399"/>
            <a:ext cx="4109353" cy="502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571348" y="2068497"/>
            <a:ext cx="1748901" cy="88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00743" y="321235"/>
            <a:ext cx="5742534" cy="6217533"/>
            <a:chOff x="1700743" y="34355"/>
            <a:chExt cx="5742534" cy="62175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10" y="2187020"/>
              <a:ext cx="2057401" cy="2743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11703" y="34355"/>
              <a:ext cx="552061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Thank You </a:t>
              </a:r>
            </a:p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For The Memories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0743" y="5328558"/>
              <a:ext cx="57425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Spectamur</a:t>
              </a:r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Agendo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8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"/>
    </mc:Choice>
    <mc:Fallback xmlns="">
      <p:transition spd="slow" advClick="0" advTm="54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0" y="953760"/>
            <a:ext cx="8818245" cy="4937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04999" y="29479"/>
            <a:ext cx="291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</a:p>
          <a:p>
            <a:pPr algn="ctr"/>
            <a:r>
              <a:rPr lang="en-US" dirty="0" smtClean="0"/>
              <a:t>(1973 Varsity Football Team)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271" y="613134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Bob Harper</a:t>
            </a:r>
          </a:p>
          <a:p>
            <a:pPr algn="ctr"/>
            <a:r>
              <a:rPr lang="en-US" sz="1200" dirty="0" smtClean="0"/>
              <a:t>(Class of 1974)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557288" y="6131345"/>
            <a:ext cx="120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David Watanabe</a:t>
            </a:r>
          </a:p>
          <a:p>
            <a:pPr algn="ctr"/>
            <a:r>
              <a:rPr lang="en-US" sz="1200" dirty="0" smtClean="0"/>
              <a:t>(Class of 1974)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63564" y="6131345"/>
            <a:ext cx="1114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Dave Hampton</a:t>
            </a:r>
          </a:p>
          <a:p>
            <a:pPr algn="ctr"/>
            <a:r>
              <a:rPr lang="en-US" sz="1200" dirty="0" smtClean="0"/>
              <a:t>(Class of 1974)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76993" y="613134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Charles Gross</a:t>
            </a:r>
          </a:p>
          <a:p>
            <a:pPr algn="ctr"/>
            <a:r>
              <a:rPr lang="en-US" sz="1200" dirty="0" smtClean="0"/>
              <a:t>(Class of 1974)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279010" y="613134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Kenneth Wells</a:t>
            </a:r>
          </a:p>
          <a:p>
            <a:pPr algn="ctr"/>
            <a:r>
              <a:rPr lang="en-US" sz="1200" dirty="0" smtClean="0"/>
              <a:t>(Class of 1974)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1027" y="613134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Gary Keyes</a:t>
            </a:r>
          </a:p>
          <a:p>
            <a:pPr algn="ctr"/>
            <a:r>
              <a:rPr lang="en-US" sz="1200" dirty="0" smtClean="0"/>
              <a:t>(Class of 1975)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83046" y="6131345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John Andrews</a:t>
            </a:r>
          </a:p>
          <a:p>
            <a:pPr algn="ctr"/>
            <a:r>
              <a:rPr lang="en-US" sz="1200" dirty="0" smtClean="0"/>
              <a:t>(Class of 1975)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8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2802" y="515251"/>
            <a:ext cx="2426909" cy="3510023"/>
            <a:chOff x="352802" y="515251"/>
            <a:chExt cx="2426909" cy="3510023"/>
          </a:xfrm>
        </p:grpSpPr>
        <p:sp>
          <p:nvSpPr>
            <p:cNvPr id="8" name="TextBox 7"/>
            <p:cNvSpPr txBox="1"/>
            <p:nvPr/>
          </p:nvSpPr>
          <p:spPr>
            <a:xfrm>
              <a:off x="506383" y="3655942"/>
              <a:ext cx="2119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David Earl Hampton</a:t>
              </a:r>
              <a:endParaRPr lang="en-US" dirty="0"/>
            </a:p>
          </p:txBody>
        </p:sp>
        <p:pic>
          <p:nvPicPr>
            <p:cNvPr id="9" name="Picture 2" descr="C:\Documents and Settings\Home\Desktop\1974 Yearbook Scans\img01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02" y="515251"/>
              <a:ext cx="2426909" cy="3108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65" y="3748086"/>
            <a:ext cx="5184741" cy="2903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4" y="4365272"/>
            <a:ext cx="3049932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2" descr="C:\Documents and Settings\Home\Desktop\1974 Yearbook Scans\img013.jp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9" t="7633"/>
          <a:stretch/>
        </p:blipFill>
        <p:spPr bwMode="auto">
          <a:xfrm>
            <a:off x="3016580" y="824907"/>
            <a:ext cx="1125186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825011" y="3374801"/>
            <a:ext cx="405352" cy="1574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Home\Desktop\1974 Yearbook Scans\img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43" y="824907"/>
            <a:ext cx="4755763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316718" y="2196445"/>
            <a:ext cx="282804" cy="1102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9202" y="31793"/>
            <a:ext cx="28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</a:p>
          <a:p>
            <a:pPr algn="ctr"/>
            <a:r>
              <a:rPr lang="en-US" dirty="0" smtClean="0"/>
              <a:t>(Class of 1974)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7484" y="1250412"/>
            <a:ext cx="8584656" cy="4348387"/>
            <a:chOff x="399462" y="1288120"/>
            <a:chExt cx="8584656" cy="4348387"/>
          </a:xfrm>
        </p:grpSpPr>
        <p:pic>
          <p:nvPicPr>
            <p:cNvPr id="1026" name="Picture 2" descr="C:\Documents and Settings\Home\Desktop\1974 Yearbook Scans\img0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865" y="1288120"/>
              <a:ext cx="5298253" cy="4348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99462" y="1425678"/>
              <a:ext cx="3090494" cy="4073271"/>
              <a:chOff x="399462" y="1600200"/>
              <a:chExt cx="3090494" cy="407327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228263" y="5304139"/>
                <a:ext cx="1432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Mark </a:t>
                </a:r>
                <a:r>
                  <a:rPr lang="en-US" dirty="0" err="1" smtClean="0"/>
                  <a:t>Groppe</a:t>
                </a:r>
                <a:endParaRPr lang="en-US" dirty="0"/>
              </a:p>
            </p:txBody>
          </p:sp>
          <p:pic>
            <p:nvPicPr>
              <p:cNvPr id="9" name="Picture 2" descr="C:\Documents and Settings\Home\Desktop\1974 Yearbook Scans\Mark Groppe-0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62" y="1600200"/>
                <a:ext cx="3090494" cy="3657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0" name="Straight Arrow Connector 9"/>
          <p:cNvCxnSpPr/>
          <p:nvPr/>
        </p:nvCxnSpPr>
        <p:spPr>
          <a:xfrm flipV="1">
            <a:off x="7051249" y="4034672"/>
            <a:ext cx="490194" cy="2215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9202" y="31793"/>
            <a:ext cx="28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</a:p>
          <a:p>
            <a:pPr algn="ctr"/>
            <a:r>
              <a:rPr lang="en-US" dirty="0" smtClean="0"/>
              <a:t>(Class of 1974)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06676" y="690451"/>
            <a:ext cx="2932086" cy="5480843"/>
            <a:chOff x="757846" y="1389721"/>
            <a:chExt cx="2932086" cy="5480843"/>
          </a:xfrm>
        </p:grpSpPr>
        <p:grpSp>
          <p:nvGrpSpPr>
            <p:cNvPr id="2" name="Group 1"/>
            <p:cNvGrpSpPr/>
            <p:nvPr/>
          </p:nvGrpSpPr>
          <p:grpSpPr>
            <a:xfrm>
              <a:off x="757846" y="1389721"/>
              <a:ext cx="2932086" cy="4082170"/>
              <a:chOff x="3106596" y="1501727"/>
              <a:chExt cx="2932086" cy="4082170"/>
            </a:xfrm>
          </p:grpSpPr>
          <p:pic>
            <p:nvPicPr>
              <p:cNvPr id="10242" name="Picture 2" descr="C:\Documents and Settings\Home\Desktop\1974 Yearbook Scans\img016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6596" y="1501727"/>
                <a:ext cx="2932086" cy="3657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486444" y="5214565"/>
                <a:ext cx="2172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Charles Phillip Arthur</a:t>
                </a:r>
                <a:endParaRPr lang="en-US" dirty="0"/>
              </a:p>
            </p:txBody>
          </p:sp>
        </p:grpSp>
        <p:pic>
          <p:nvPicPr>
            <p:cNvPr id="10244" name="Picture 4" descr="http://ts3.mm.bing.net/images/thumbnail.aspx?q=4843619989522070&amp;id=a080ae7066eae1f9d45823e6247f69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089" y="5498964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103935" y="31793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3935" y="31793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50198" y="1397138"/>
            <a:ext cx="2838740" cy="4067336"/>
            <a:chOff x="1088394" y="960397"/>
            <a:chExt cx="2838740" cy="4067336"/>
          </a:xfrm>
        </p:grpSpPr>
        <p:sp>
          <p:nvSpPr>
            <p:cNvPr id="9" name="TextBox 8"/>
            <p:cNvSpPr txBox="1"/>
            <p:nvPr/>
          </p:nvSpPr>
          <p:spPr>
            <a:xfrm>
              <a:off x="1567443" y="4658401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Charles Cummins</a:t>
              </a:r>
              <a:endParaRPr lang="en-US" dirty="0"/>
            </a:p>
          </p:txBody>
        </p:sp>
        <p:pic>
          <p:nvPicPr>
            <p:cNvPr id="10" name="Picture 2" descr="C:\Documents and Settings\Home\Desktop\1974 Yearbook Scans\img0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394" y="960397"/>
              <a:ext cx="2838740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51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8184" y="1393577"/>
            <a:ext cx="2910620" cy="4067336"/>
            <a:chOff x="5134274" y="960397"/>
            <a:chExt cx="2910620" cy="4067336"/>
          </a:xfrm>
        </p:grpSpPr>
        <p:sp>
          <p:nvSpPr>
            <p:cNvPr id="8" name="TextBox 7"/>
            <p:cNvSpPr txBox="1"/>
            <p:nvPr/>
          </p:nvSpPr>
          <p:spPr>
            <a:xfrm>
              <a:off x="5861917" y="4658401"/>
              <a:ext cx="14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Charles Gross</a:t>
              </a:r>
              <a:endParaRPr lang="en-US" dirty="0"/>
            </a:p>
          </p:txBody>
        </p:sp>
        <p:pic>
          <p:nvPicPr>
            <p:cNvPr id="9" name="Picture 2" descr="C:\Documents and Settings\Home\Desktop\1974 Yearbook Scans\Charles Gross-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274" y="960397"/>
              <a:ext cx="2910620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103296" y="41220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7455" y="1563915"/>
            <a:ext cx="8893221" cy="3708921"/>
            <a:chOff x="136882" y="1488499"/>
            <a:chExt cx="8893221" cy="3708921"/>
          </a:xfrm>
        </p:grpSpPr>
        <p:grpSp>
          <p:nvGrpSpPr>
            <p:cNvPr id="3" name="Group 2"/>
            <p:cNvGrpSpPr/>
            <p:nvPr/>
          </p:nvGrpSpPr>
          <p:grpSpPr>
            <a:xfrm>
              <a:off x="136882" y="1488499"/>
              <a:ext cx="2635270" cy="3708921"/>
              <a:chOff x="136882" y="1356521"/>
              <a:chExt cx="2635270" cy="370892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66481" y="4696110"/>
                <a:ext cx="1576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James </a:t>
                </a:r>
                <a:r>
                  <a:rPr lang="en-US" dirty="0" err="1" smtClean="0"/>
                  <a:t>Grishaw</a:t>
                </a:r>
                <a:endParaRPr lang="en-US" dirty="0"/>
              </a:p>
            </p:txBody>
          </p:sp>
          <p:pic>
            <p:nvPicPr>
              <p:cNvPr id="14338" name="Picture 2" descr="C:\Documents and Settings\Home\Desktop\1974 Yearbook Scans\Grishaw-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82" y="1356521"/>
                <a:ext cx="2635270" cy="32918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 descr="C:\Documents and Settings\Home\Desktop\1974 Yearbook Scans\img0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163" y="1736487"/>
              <a:ext cx="6088940" cy="32129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" name="Straight Arrow Connector 3"/>
          <p:cNvCxnSpPr/>
          <p:nvPr/>
        </p:nvCxnSpPr>
        <p:spPr>
          <a:xfrm flipV="1">
            <a:off x="5458120" y="3912124"/>
            <a:ext cx="490193" cy="11972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03935" y="31793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1974 Western Hills Yearbook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266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Arthur, Charles P</cp:lastModifiedBy>
  <cp:revision>87</cp:revision>
  <dcterms:created xsi:type="dcterms:W3CDTF">2012-09-19T20:01:13Z</dcterms:created>
  <dcterms:modified xsi:type="dcterms:W3CDTF">2012-10-20T15:33:10Z</dcterms:modified>
</cp:coreProperties>
</file>