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2" r:id="rId3"/>
    <p:sldId id="290" r:id="rId4"/>
    <p:sldId id="279" r:id="rId5"/>
    <p:sldId id="295" r:id="rId6"/>
    <p:sldId id="281" r:id="rId7"/>
    <p:sldId id="296" r:id="rId8"/>
    <p:sldId id="285" r:id="rId9"/>
    <p:sldId id="260" r:id="rId10"/>
    <p:sldId id="257" r:id="rId11"/>
    <p:sldId id="263" r:id="rId12"/>
    <p:sldId id="265" r:id="rId13"/>
    <p:sldId id="266" r:id="rId14"/>
    <p:sldId id="297" r:id="rId15"/>
    <p:sldId id="277" r:id="rId16"/>
    <p:sldId id="258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0" autoAdjust="0"/>
    <p:restoredTop sz="93698" autoAdjust="0"/>
  </p:normalViewPr>
  <p:slideViewPr>
    <p:cSldViewPr>
      <p:cViewPr>
        <p:scale>
          <a:sx n="113" d="100"/>
          <a:sy n="113" d="100"/>
        </p:scale>
        <p:origin x="-17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1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2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4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8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1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8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5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5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FE0A1-8EE8-4F84-A50A-1C98DFA69DEE}" type="datetimeFigureOut">
              <a:rPr lang="en-US" smtClean="0"/>
              <a:t>10/19/2012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37136-33C5-4BE5-B630-94C1CA4A4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8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3" y="2061509"/>
            <a:ext cx="2057401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5163" y="34355"/>
            <a:ext cx="57136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TRIGINTA OPTIMI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(Thirty of the Best)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357" y="5077538"/>
            <a:ext cx="43652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Founded 1895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 of 1973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51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30" advClick="0" advTm="5400"/>
    </mc:Choice>
    <mc:Fallback xmlns="">
      <p:transition spd="slow" advClick="0" advTm="54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carthur.ALIONSCIENCE\Desktop\2012-09 (Sep)\1973 Football Team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5" y="1835693"/>
            <a:ext cx="7885719" cy="48699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948726"/>
            <a:ext cx="1478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David Hampton</a:t>
            </a:r>
          </a:p>
          <a:p>
            <a:pPr algn="ctr"/>
            <a:r>
              <a:rPr lang="en-US" sz="1600" dirty="0" smtClean="0"/>
              <a:t>(# 31)</a:t>
            </a:r>
            <a:endParaRPr lang="en-US" sz="1600" dirty="0"/>
          </a:p>
          <a:p>
            <a:pPr algn="ctr"/>
            <a:r>
              <a:rPr lang="en-US" sz="1600" dirty="0" smtClean="0"/>
              <a:t>(Class of 1974)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289362" y="42446"/>
            <a:ext cx="256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(Varsity Football)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28526" y="838200"/>
            <a:ext cx="1404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Gary Keyes</a:t>
            </a:r>
          </a:p>
          <a:p>
            <a:pPr algn="ctr"/>
            <a:r>
              <a:rPr lang="en-US" sz="1600" dirty="0" smtClean="0"/>
              <a:t>(# 62)</a:t>
            </a:r>
            <a:endParaRPr lang="en-US" sz="1600" dirty="0"/>
          </a:p>
          <a:p>
            <a:pPr algn="ctr"/>
            <a:r>
              <a:rPr lang="en-US" sz="1600" dirty="0" smtClean="0"/>
              <a:t>(Class of 1975)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0802" y="1596843"/>
            <a:ext cx="0" cy="1828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1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arthur.ALIONSCIENCE\Desktop\2012-09 (Sep)\David Watanabe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4" y="1676400"/>
            <a:ext cx="8868426" cy="502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8499" y="1288280"/>
            <a:ext cx="1549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David Watanabe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84986" y="26634"/>
            <a:ext cx="2568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(Varsity Baseball)</a:t>
            </a:r>
          </a:p>
          <a:p>
            <a:pPr algn="ctr"/>
            <a:r>
              <a:rPr lang="en-US" sz="1600" dirty="0" smtClean="0"/>
              <a:t>(Class of 1974)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735384" y="1288280"/>
            <a:ext cx="129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Mark Groppe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43454" y="1577268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82292" y="1600200"/>
            <a:ext cx="0" cy="64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233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091" y="6367046"/>
            <a:ext cx="1293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Mark Groppe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287577" y="26634"/>
            <a:ext cx="25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(Class of 1974)</a:t>
            </a:r>
            <a:endParaRPr lang="en-US" sz="1600" dirty="0"/>
          </a:p>
        </p:txBody>
      </p:sp>
      <p:pic>
        <p:nvPicPr>
          <p:cNvPr id="6146" name="Picture 2" descr="C:\Documents and Settings\carthur.ALIONSCIENCE\Desktop\2012-09 (Sep)\Mark Groppe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5" y="757091"/>
            <a:ext cx="8567949" cy="55778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8103834" y="634283"/>
            <a:ext cx="0" cy="7315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68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5935" y="22932"/>
            <a:ext cx="25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(Class of 1975)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19200" y="2094354"/>
            <a:ext cx="6705600" cy="2663914"/>
            <a:chOff x="1219200" y="968535"/>
            <a:chExt cx="6705600" cy="2663914"/>
          </a:xfrm>
        </p:grpSpPr>
        <p:pic>
          <p:nvPicPr>
            <p:cNvPr id="7170" name="Picture 2" descr="C:\Documents and Settings\carthur.ALIONSCIENCE\Desktop\2012-09 (Sep)\John Andrews0002.jp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968535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389547" y="3293895"/>
              <a:ext cx="13509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John Andrews</a:t>
              </a:r>
              <a:endParaRPr lang="en-US" sz="1600" dirty="0"/>
            </a:p>
          </p:txBody>
        </p:sp>
        <p:pic>
          <p:nvPicPr>
            <p:cNvPr id="7" name="Picture 2" descr="C:\Documents and Settings\carthur.ALIONSCIENCE\Desktop\2012-09 (Sep)\Dan Blevins0001.jp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180" y="968535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96875" y="3293895"/>
              <a:ext cx="1150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Dan Blevins</a:t>
              </a:r>
              <a:endParaRPr lang="en-US" sz="1600" dirty="0"/>
            </a:p>
          </p:txBody>
        </p:sp>
        <p:pic>
          <p:nvPicPr>
            <p:cNvPr id="5" name="Picture 2" descr="C:\Documents and Settings\carthur.ALIONSCIENCE\Desktop\2012-09 (Sep)\Doug Berling0001.jp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160" y="968535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452046" y="3293895"/>
              <a:ext cx="12538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Doug </a:t>
              </a:r>
              <a:r>
                <a:rPr lang="en-US" sz="1600" dirty="0" err="1" smtClean="0"/>
                <a:t>Berling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875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5935" y="22932"/>
            <a:ext cx="25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(Class of 1975)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219200" y="2082801"/>
            <a:ext cx="6705600" cy="2673701"/>
            <a:chOff x="1219200" y="3837053"/>
            <a:chExt cx="6705600" cy="2673701"/>
          </a:xfrm>
        </p:grpSpPr>
        <p:pic>
          <p:nvPicPr>
            <p:cNvPr id="9" name="Picture 2" descr="C:\Documents and Settings\carthur.ALIONSCIENCE\Desktop\2012-09 (Sep)\Bob Herbers0001.jp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837053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334564" y="6172200"/>
              <a:ext cx="1460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Robert </a:t>
              </a:r>
              <a:r>
                <a:rPr lang="en-US" sz="1600" dirty="0" err="1" smtClean="0"/>
                <a:t>Herbers</a:t>
              </a:r>
              <a:endParaRPr lang="en-US" sz="1600" dirty="0"/>
            </a:p>
          </p:txBody>
        </p:sp>
        <p:pic>
          <p:nvPicPr>
            <p:cNvPr id="11" name="Picture 2" descr="C:\Documents and Settings\carthur.ALIONSCIENCE\Desktop\2012-09 (Sep)\Gary Keyes0001.jp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6180" y="3837053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020439" y="6172200"/>
              <a:ext cx="11031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Gary Keyes</a:t>
              </a:r>
              <a:endParaRPr lang="en-US" sz="1600" dirty="0"/>
            </a:p>
          </p:txBody>
        </p:sp>
        <p:pic>
          <p:nvPicPr>
            <p:cNvPr id="13" name="Picture 2" descr="C:\Documents and Settings\carthur.ALIONSCIENCE\Desktop\2012-09 (Sep)\Steve Laux0001.jp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160" y="3837053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545213" y="6172200"/>
              <a:ext cx="10675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Steve </a:t>
              </a:r>
              <a:r>
                <a:rPr lang="en-US" sz="1600" dirty="0" err="1" smtClean="0"/>
                <a:t>Laux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740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carthur.ALIONSCIENCE\Desktop\2012-09 (Sep)\Dick Ogden0001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16" y="2286000"/>
            <a:ext cx="169164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30876" y="4603810"/>
            <a:ext cx="1131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Dick Ogden</a:t>
            </a:r>
            <a:endParaRPr lang="en-US" sz="1600" dirty="0"/>
          </a:p>
        </p:txBody>
      </p:sp>
      <p:pic>
        <p:nvPicPr>
          <p:cNvPr id="5" name="Picture 2" descr="C:\Documents and Settings\carthur.ALIONSCIENCE\Desktop\2012-09 (Sep)\Brian Maxwell000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38" y="2286000"/>
            <a:ext cx="169164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4" y="4603810"/>
            <a:ext cx="1367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Brian Maxwell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984575" y="4603810"/>
            <a:ext cx="1163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Jeff Meister</a:t>
            </a:r>
            <a:endParaRPr lang="en-US" sz="1600" dirty="0"/>
          </a:p>
        </p:txBody>
      </p:sp>
      <p:pic>
        <p:nvPicPr>
          <p:cNvPr id="8" name="Picture 2" descr="C:\Documents and Settings\carthur.ALIONSCIENCE\Desktop\2012-09 (Sep)\Jeff Meister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677" y="2286000"/>
            <a:ext cx="169164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85935" y="22932"/>
            <a:ext cx="25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(Class of 1975)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89868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109" y="5908656"/>
            <a:ext cx="1388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Ralph </a:t>
            </a:r>
            <a:r>
              <a:rPr lang="en-US" sz="1600" dirty="0" err="1" smtClean="0"/>
              <a:t>Griesser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88815" y="42446"/>
            <a:ext cx="25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(Class of 1959)</a:t>
            </a:r>
            <a:endParaRPr lang="en-US" sz="1600" dirty="0"/>
          </a:p>
        </p:txBody>
      </p:sp>
      <p:pic>
        <p:nvPicPr>
          <p:cNvPr id="2050" name="Picture 2" descr="C:\Documents and Settings\carthur.ALIONSCIENCE\Desktop\2012-09 (Sep)\Ralph Griesser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2" y="1404161"/>
            <a:ext cx="4025695" cy="4460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45654" y="685800"/>
            <a:ext cx="4656352" cy="5897011"/>
            <a:chOff x="4419600" y="685800"/>
            <a:chExt cx="4656352" cy="589701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276" y="685800"/>
              <a:ext cx="4191000" cy="325668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2" descr="C:\Documents and Settings\carthur.ALIONSCIENCE\Desktop\2012-09 (Sep)\Ralph Griesser-Council0001.jp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114800"/>
              <a:ext cx="4656352" cy="24680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Arrow Connector 10"/>
          <p:cNvCxnSpPr/>
          <p:nvPr/>
        </p:nvCxnSpPr>
        <p:spPr>
          <a:xfrm flipH="1">
            <a:off x="8839200" y="4495800"/>
            <a:ext cx="162806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0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00743" y="321235"/>
            <a:ext cx="5742534" cy="6217533"/>
            <a:chOff x="1700743" y="34355"/>
            <a:chExt cx="5742534" cy="62175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10" y="2187020"/>
              <a:ext cx="2057401" cy="2743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11703" y="34355"/>
              <a:ext cx="5520614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Thank You </a:t>
              </a:r>
            </a:p>
            <a:p>
              <a:pPr algn="ctr"/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For The Memories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0743" y="5328558"/>
              <a:ext cx="57425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Spectamur</a:t>
              </a:r>
              <a:r>
                <a:rPr lang="en-US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en-US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Agendo</a:t>
              </a:r>
              <a:endPara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37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00"/>
    </mc:Choice>
    <mc:Fallback xmlns="">
      <p:transition spd="slow" advClick="0" advTm="54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43625" y="457200"/>
            <a:ext cx="4651248" cy="5943600"/>
            <a:chOff x="2246376" y="215987"/>
            <a:chExt cx="4651248" cy="64260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6376" y="215987"/>
              <a:ext cx="4651248" cy="64260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288936" y="6274776"/>
              <a:ext cx="2275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1973 Western Hills Yearbook</a:t>
              </a:r>
              <a:endParaRPr lang="en-US" sz="14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70" y="2286000"/>
            <a:ext cx="171450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8" y="2286000"/>
            <a:ext cx="171450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6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8082" y="4825562"/>
            <a:ext cx="1404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Greg Bumpus</a:t>
            </a:r>
          </a:p>
          <a:p>
            <a:pPr algn="ctr"/>
            <a:r>
              <a:rPr lang="en-US" sz="1600" dirty="0" smtClean="0"/>
              <a:t>(Class of 1973)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37037" y="5291368"/>
            <a:ext cx="1581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Gregory </a:t>
            </a:r>
            <a:r>
              <a:rPr lang="en-US" sz="1600" dirty="0" err="1" smtClean="0"/>
              <a:t>Bumpus</a:t>
            </a:r>
            <a:endParaRPr lang="en-US" sz="1600" dirty="0"/>
          </a:p>
        </p:txBody>
      </p:sp>
      <p:pic>
        <p:nvPicPr>
          <p:cNvPr id="5" name="Picture 2" descr="C:\Documents and Settings\carthur.ALIONSCIENCE\Desktop\2012-09 (Sep)\Bumpus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26" y="685800"/>
            <a:ext cx="5510074" cy="5486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0623" y="22932"/>
            <a:ext cx="2568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1973 Western Hills Yearbook</a:t>
            </a:r>
            <a:endParaRPr lang="en-US" sz="1600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2" y="1600200"/>
            <a:ext cx="260604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126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5935" y="31810"/>
            <a:ext cx="25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(Class of 1974)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72889" y="2103051"/>
            <a:ext cx="6785030" cy="2655217"/>
            <a:chOff x="1172889" y="838200"/>
            <a:chExt cx="6785030" cy="2655217"/>
          </a:xfrm>
        </p:grpSpPr>
        <p:pic>
          <p:nvPicPr>
            <p:cNvPr id="11266" name="Picture 2" descr="C:\Documents and Settings\carthur.ALIONSCIENCE\Desktop\2012-09 (Sep)\Charles Arthur0001.jp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889" y="838200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322044" y="3154863"/>
              <a:ext cx="13933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Charles Arthur</a:t>
              </a:r>
              <a:endParaRPr lang="en-US" sz="1600" dirty="0"/>
            </a:p>
          </p:txBody>
        </p:sp>
        <p:pic>
          <p:nvPicPr>
            <p:cNvPr id="8" name="Picture 2" descr="C:\Documents and Settings\carthur.ALIONSCIENCE\Desktop\2012-09 (Sep)\Charles Cummins0001.jp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584" y="838200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722065" y="3154863"/>
              <a:ext cx="16866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Charles Cummins</a:t>
              </a:r>
              <a:endParaRPr lang="en-US" sz="1600" dirty="0"/>
            </a:p>
          </p:txBody>
        </p:sp>
        <p:pic>
          <p:nvPicPr>
            <p:cNvPr id="10" name="Picture 2" descr="C:\Documents and Settings\carthur.ALIONSCIENCE\Desktop\2012-09 (Sep)\Jim Grishaw0001.jp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279" y="838200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401712" y="3154863"/>
              <a:ext cx="14207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James </a:t>
              </a:r>
              <a:r>
                <a:rPr lang="en-US" sz="1600" dirty="0" err="1" smtClean="0"/>
                <a:t>Grishaw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9827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5935" y="31810"/>
            <a:ext cx="25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(Class of 1974)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72889" y="2091268"/>
            <a:ext cx="6785030" cy="2651188"/>
            <a:chOff x="1172889" y="3971578"/>
            <a:chExt cx="6785030" cy="2651188"/>
          </a:xfrm>
        </p:grpSpPr>
        <p:sp>
          <p:nvSpPr>
            <p:cNvPr id="12" name="TextBox 11"/>
            <p:cNvSpPr txBox="1"/>
            <p:nvPr/>
          </p:nvSpPr>
          <p:spPr>
            <a:xfrm>
              <a:off x="1371801" y="6284212"/>
              <a:ext cx="12938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Mark Groppe</a:t>
              </a:r>
              <a:endParaRPr lang="en-US" sz="1600" dirty="0"/>
            </a:p>
          </p:txBody>
        </p:sp>
        <p:pic>
          <p:nvPicPr>
            <p:cNvPr id="13" name="Picture 2" descr="C:\Documents and Settings\carthur.ALIONSCIENCE\Desktop\2012-09 (Sep)\Mark Groppe.jpg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2889" y="3971578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08077" y="6284212"/>
              <a:ext cx="13146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Charles Gross</a:t>
              </a:r>
              <a:endParaRPr lang="en-US" sz="1600" dirty="0"/>
            </a:p>
          </p:txBody>
        </p:sp>
        <p:pic>
          <p:nvPicPr>
            <p:cNvPr id="15" name="Picture 2" descr="C:\Documents and Settings\carthur.ALIONSCIENCE\Desktop\2012-09 (Sep)\Charles Gross.jp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584" y="3971578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Documents and Settings\carthur.ALIONSCIENCE\Desktop\2012-09 (Sep)\David Hampton0001.jpg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6279" y="3971578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372891" y="6284212"/>
              <a:ext cx="1478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David Hampton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0357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5935" y="31810"/>
            <a:ext cx="25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(Class of 1974)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96268" y="2082801"/>
            <a:ext cx="6755166" cy="2689932"/>
            <a:chOff x="1196268" y="837321"/>
            <a:chExt cx="6755166" cy="2689932"/>
          </a:xfrm>
        </p:grpSpPr>
        <p:pic>
          <p:nvPicPr>
            <p:cNvPr id="11" name="Picture 2" descr="C:\Documents and Settings\carthur.ALIONSCIENCE\Desktop\2012-09 (Sep)\Scott Richardson0001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031" y="870010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753466" y="3188699"/>
              <a:ext cx="1640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Scott Richardson</a:t>
              </a:r>
              <a:endParaRPr lang="en-US" sz="1600" dirty="0"/>
            </a:p>
          </p:txBody>
        </p:sp>
        <p:pic>
          <p:nvPicPr>
            <p:cNvPr id="13" name="Picture 2" descr="C:\Documents and Settings\carthur.ALIONSCIENCE\Desktop\2012-09 (Sep)\David Watanabe0002.jpg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794" y="870010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330659" y="3188699"/>
              <a:ext cx="15499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David Watanabe</a:t>
              </a:r>
              <a:endParaRPr lang="en-US" sz="1600" dirty="0"/>
            </a:p>
          </p:txBody>
        </p:sp>
        <p:pic>
          <p:nvPicPr>
            <p:cNvPr id="16" name="Picture 2" descr="C:\Documents and Settings\carthur.ALIONSCIENCE\Desktop\2012-09 (Sep)\David Krause0001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268" y="837321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412557" y="3156010"/>
              <a:ext cx="1259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David Krause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483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5935" y="31810"/>
            <a:ext cx="25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(Class of 1974)</a:t>
            </a:r>
            <a:endParaRPr lang="en-US" sz="1600" dirty="0"/>
          </a:p>
        </p:txBody>
      </p:sp>
      <p:grpSp>
        <p:nvGrpSpPr>
          <p:cNvPr id="2" name="Group 1"/>
          <p:cNvGrpSpPr/>
          <p:nvPr/>
        </p:nvGrpSpPr>
        <p:grpSpPr>
          <a:xfrm>
            <a:off x="2403880" y="2082798"/>
            <a:ext cx="4324602" cy="2663784"/>
            <a:chOff x="2454682" y="3788006"/>
            <a:chExt cx="4324602" cy="2663784"/>
          </a:xfrm>
        </p:grpSpPr>
        <p:pic>
          <p:nvPicPr>
            <p:cNvPr id="7" name="Picture 2" descr="C:\Documents and Settings\carthur.ALIONSCIENCE\Desktop\2012-09 (Sep)\Doug Vetter0003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4682" y="3788006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609993" y="6113236"/>
              <a:ext cx="1381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Kenneth Wells</a:t>
              </a:r>
              <a:endParaRPr lang="en-US" sz="1600" dirty="0"/>
            </a:p>
          </p:txBody>
        </p:sp>
        <p:pic>
          <p:nvPicPr>
            <p:cNvPr id="6" name="Picture 2" descr="C:\Documents and Settings\carthur.ALIONSCIENCE\Desktop\2012-09 (Sep)\Doug Vetter0001.jpg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644" y="3788006"/>
              <a:ext cx="169164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228143" y="6113236"/>
              <a:ext cx="14106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Douglas Vetter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151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carthur.ALIONSCIENCE\Desktop\2012-09 (Sep)\scan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91" y="635377"/>
            <a:ext cx="4471362" cy="55654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83332" y="2184838"/>
            <a:ext cx="1446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[Paula Hudson]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202505" y="2354115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carthur.ALIONSCIENCE\Desktop\2012-09 (Sep)\Tom Outcalt000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2275086"/>
            <a:ext cx="1691640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9903" y="4603810"/>
            <a:ext cx="1192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Tom </a:t>
            </a:r>
            <a:r>
              <a:rPr lang="en-US" sz="1600" dirty="0" err="1" smtClean="0"/>
              <a:t>Outcalt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85935" y="31810"/>
            <a:ext cx="2568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1973 Western Hills Yearbook</a:t>
            </a:r>
          </a:p>
          <a:p>
            <a:pPr algn="ctr"/>
            <a:r>
              <a:rPr lang="en-US" sz="1600" dirty="0" smtClean="0"/>
              <a:t>(Class of 1974)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689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arthur.ALIONSCIENCE\Desktop\2012-09 (Sep)\1973 Junior Varsity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8" y="1295400"/>
            <a:ext cx="8482320" cy="5440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112" y="662868"/>
            <a:ext cx="1404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Charles Gross</a:t>
            </a:r>
            <a:endParaRPr lang="en-US" sz="1600" dirty="0"/>
          </a:p>
          <a:p>
            <a:pPr algn="ctr"/>
            <a:r>
              <a:rPr lang="en-US" sz="1600" dirty="0" smtClean="0"/>
              <a:t>(Class of 1974)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284986" y="31810"/>
            <a:ext cx="2568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1973 Western Hills Yearbook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6888" y="3402366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84734" y="662868"/>
            <a:ext cx="1406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Richard Ogden</a:t>
            </a:r>
            <a:endParaRPr lang="en-US" sz="1600" dirty="0"/>
          </a:p>
          <a:p>
            <a:pPr algn="ctr"/>
            <a:r>
              <a:rPr lang="en-US" sz="1600" dirty="0" smtClean="0"/>
              <a:t>(Class of 1975)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690798" y="1164291"/>
            <a:ext cx="0" cy="2923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07166" y="662868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Kenneth Wells</a:t>
            </a:r>
            <a:endParaRPr lang="en-US" sz="1600" dirty="0"/>
          </a:p>
          <a:p>
            <a:pPr algn="ctr"/>
            <a:r>
              <a:rPr lang="en-US" sz="1600" dirty="0" smtClean="0"/>
              <a:t>(Class of 1974)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1164291"/>
            <a:ext cx="0" cy="2923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309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247</Words>
  <Application>Microsoft Office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Alion Science and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carthur</dc:creator>
  <cp:lastModifiedBy>Arthur, Charles P</cp:lastModifiedBy>
  <cp:revision>59</cp:revision>
  <dcterms:created xsi:type="dcterms:W3CDTF">2012-09-05T13:14:11Z</dcterms:created>
  <dcterms:modified xsi:type="dcterms:W3CDTF">2012-10-19T11:43:23Z</dcterms:modified>
</cp:coreProperties>
</file>