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7" r:id="rId3"/>
    <p:sldId id="311" r:id="rId4"/>
    <p:sldId id="316" r:id="rId5"/>
    <p:sldId id="307" r:id="rId6"/>
    <p:sldId id="317" r:id="rId7"/>
    <p:sldId id="306" r:id="rId8"/>
    <p:sldId id="308" r:id="rId9"/>
    <p:sldId id="318" r:id="rId10"/>
    <p:sldId id="319" r:id="rId11"/>
    <p:sldId id="291" r:id="rId12"/>
    <p:sldId id="312" r:id="rId13"/>
    <p:sldId id="293" r:id="rId14"/>
    <p:sldId id="313" r:id="rId15"/>
    <p:sldId id="314" r:id="rId1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36345600" cy="93634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9022-6684-423B-988F-7A39EDB1C7D7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5F59A-54E8-479A-BF59-607D03F9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FA2C-287C-4CA7-A174-DC5BD6E55AE3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53DD4-C1FC-423A-A118-EDCB22EBE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242B-18AA-4AB2-97CE-D4E99E00AA6A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7B7D-72F6-41D6-B619-CA5D26D6A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7B14-DF45-4616-8015-8AC9CA1A2325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69A5-AE28-4C83-9B58-ED9A83284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46EF-D1AE-40A1-AEEB-4FBC83B0F366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ABD3-7317-42F6-8C5E-F6B0128BE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067B-74D6-4BCD-A587-570C4F4E7750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5082-DB47-4364-AD25-7628E579D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7687-0865-4C01-9BB8-15479FCB4377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E59A-9BCA-497C-BE9C-F9FC4C6C0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88D2-9659-48E0-A411-8230FCD2F4D9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1F95-BC19-4E33-8542-16CEF8297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8D98-5509-487B-947E-C95F521130A5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6F49-C79B-4C09-8FE1-24EEEC2E5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D95D-201C-4858-8740-55FD8712B6CC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0808-8496-4E9F-9E84-DDB7591E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97FE-94C6-4A00-B03B-564FFE534D47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4CBD-762F-4877-B96B-0BFE31650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CC5A7-E0EB-4DC2-9D3A-9ABCAFFA20A0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90F8E3-58BD-4B64-94A2-C2BE918E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2062163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15163" y="34355"/>
            <a:ext cx="571368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TRIGINTA OPTIMI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(Thirty of the Best)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9357" y="5077538"/>
            <a:ext cx="436529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Founded 1895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Class of 1966</a:t>
            </a:r>
          </a:p>
        </p:txBody>
      </p:sp>
    </p:spTree>
  </p:cSld>
  <p:clrMapOvr>
    <a:masterClrMapping/>
  </p:clrMapOvr>
  <p:transition spd="slow" advClick="0" advTm="54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3143250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3268663" y="1042988"/>
            <a:ext cx="2605087" cy="4062412"/>
            <a:chOff x="5538677" y="1598890"/>
            <a:chExt cx="2606040" cy="4062390"/>
          </a:xfrm>
        </p:grpSpPr>
        <p:pic>
          <p:nvPicPr>
            <p:cNvPr id="23556" name="Picture 2"/>
            <p:cNvPicPr preferRelativeResize="0"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38677" y="1598890"/>
              <a:ext cx="2606040" cy="3657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57" name="TextBox 5"/>
            <p:cNvSpPr txBox="1">
              <a:spLocks noChangeArrowheads="1"/>
            </p:cNvSpPr>
            <p:nvPr/>
          </p:nvSpPr>
          <p:spPr bwMode="auto">
            <a:xfrm>
              <a:off x="5935697" y="5294570"/>
              <a:ext cx="1808824" cy="366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Robert Guy Zipfel</a:t>
              </a:r>
            </a:p>
          </p:txBody>
        </p:sp>
      </p:grpSp>
      <p:pic>
        <p:nvPicPr>
          <p:cNvPr id="23555" name="Picture 4" descr="http://ts3.mm.bing.net/images/thumbnail.aspx?q=4843619989522070&amp;id=a080ae7066eae1f9d45823e6247f69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307013"/>
            <a:ext cx="1373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6"/>
          <p:cNvSpPr txBox="1">
            <a:spLocks noChangeArrowheads="1"/>
          </p:cNvSpPr>
          <p:nvPr/>
        </p:nvSpPr>
        <p:spPr bwMode="auto">
          <a:xfrm>
            <a:off x="3143250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  <p:pic>
        <p:nvPicPr>
          <p:cNvPr id="2457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668463"/>
            <a:ext cx="8213725" cy="352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3603625" y="1250950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Leslie Harper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4983163" y="1250950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Timothy Maxwell</a:t>
            </a: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3289300" y="5227638"/>
            <a:ext cx="187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Robert Singerman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59225" y="4945063"/>
            <a:ext cx="0" cy="355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81688" y="1589088"/>
            <a:ext cx="0" cy="355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46625" y="1538288"/>
            <a:ext cx="0" cy="822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1555750"/>
            <a:ext cx="8132762" cy="3868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128963" y="36513"/>
            <a:ext cx="2867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1966 Western Hills Yearbook</a:t>
            </a:r>
          </a:p>
          <a:p>
            <a:pPr algn="ctr"/>
            <a:r>
              <a:rPr lang="en-US">
                <a:latin typeface="Calibri" pitchFamily="34" charset="0"/>
              </a:rPr>
              <a:t>(Varsity Football Team)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6446838" y="5461000"/>
            <a:ext cx="1558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Leslie Harper</a:t>
            </a:r>
          </a:p>
          <a:p>
            <a:pPr algn="ctr"/>
            <a:r>
              <a:rPr lang="en-US">
                <a:latin typeface="Calibri" pitchFamily="34" charset="0"/>
              </a:rPr>
              <a:t>(# 32)</a:t>
            </a:r>
          </a:p>
          <a:p>
            <a:pPr algn="ctr"/>
            <a:r>
              <a:rPr lang="en-US">
                <a:latin typeface="Calibri" pitchFamily="34" charset="0"/>
              </a:rPr>
              <a:t>(Class of 1968)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059363" y="855663"/>
            <a:ext cx="1387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Robert Zipfel</a:t>
            </a:r>
          </a:p>
          <a:p>
            <a:pPr algn="ctr"/>
            <a:r>
              <a:rPr lang="en-US">
                <a:latin typeface="Calibri" pitchFamily="34" charset="0"/>
              </a:rPr>
              <a:t>(# 21)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279775" y="855663"/>
            <a:ext cx="1471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Jack Reynolds</a:t>
            </a:r>
          </a:p>
          <a:p>
            <a:pPr algn="ctr"/>
            <a:r>
              <a:rPr lang="en-US">
                <a:latin typeface="Calibri" pitchFamily="34" charset="0"/>
              </a:rPr>
              <a:t>(# 30)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6756400" y="855663"/>
            <a:ext cx="1604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Robert Reusing</a:t>
            </a:r>
          </a:p>
          <a:p>
            <a:pPr algn="ctr"/>
            <a:r>
              <a:rPr lang="en-US">
                <a:latin typeface="Calibri" pitchFamily="34" charset="0"/>
              </a:rPr>
              <a:t>(# 72)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23050" y="1349375"/>
            <a:ext cx="487363" cy="798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2968625" y="5461000"/>
            <a:ext cx="18748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Robert Singerman</a:t>
            </a:r>
          </a:p>
          <a:p>
            <a:pPr algn="ctr"/>
            <a:r>
              <a:rPr lang="en-US">
                <a:latin typeface="Calibri" pitchFamily="34" charset="0"/>
              </a:rPr>
              <a:t>(# 65)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3138488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  <p:pic>
        <p:nvPicPr>
          <p:cNvPr id="2662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2938463"/>
            <a:ext cx="8132762" cy="386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7" name="Picture 5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7925" y="536575"/>
            <a:ext cx="169068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127250" y="1219200"/>
            <a:ext cx="15589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Leslie Harper</a:t>
            </a:r>
          </a:p>
          <a:p>
            <a:pPr algn="ctr"/>
            <a:r>
              <a:rPr lang="en-US">
                <a:latin typeface="Calibri" pitchFamily="34" charset="0"/>
              </a:rPr>
              <a:t>(# 32)</a:t>
            </a:r>
          </a:p>
          <a:p>
            <a:pPr algn="ctr"/>
            <a:r>
              <a:rPr lang="en-US">
                <a:latin typeface="Calibri" pitchFamily="34" charset="0"/>
              </a:rPr>
              <a:t>(Class of 1968)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E:\TO Files\Yearbook and Video Project\1966 Western Hills Yearbook Scans\1967-Richard Prather J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1760538"/>
            <a:ext cx="8250238" cy="333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133725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114925" y="809625"/>
            <a:ext cx="2217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Richard Prather Jones</a:t>
            </a:r>
          </a:p>
          <a:p>
            <a:pPr algn="ctr"/>
            <a:r>
              <a:rPr lang="en-US">
                <a:latin typeface="Calibri" pitchFamily="34" charset="0"/>
              </a:rPr>
              <a:t>(# 90)</a:t>
            </a:r>
          </a:p>
          <a:p>
            <a:pPr algn="ctr"/>
            <a:r>
              <a:rPr lang="en-US">
                <a:latin typeface="Calibri" pitchFamily="34" charset="0"/>
              </a:rPr>
              <a:t>(Class of 1967)</a:t>
            </a:r>
          </a:p>
        </p:txBody>
      </p:sp>
      <p:sp>
        <p:nvSpPr>
          <p:cNvPr id="5" name="Oval 4"/>
          <p:cNvSpPr/>
          <p:nvPr/>
        </p:nvSpPr>
        <p:spPr>
          <a:xfrm>
            <a:off x="5837238" y="2976563"/>
            <a:ext cx="427037" cy="452437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6554788" y="5145088"/>
            <a:ext cx="1743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Dave Allen Pawn</a:t>
            </a:r>
          </a:p>
          <a:p>
            <a:pPr algn="ctr"/>
            <a:r>
              <a:rPr lang="en-US">
                <a:latin typeface="Calibri" pitchFamily="34" charset="0"/>
              </a:rPr>
              <a:t>(# 15)</a:t>
            </a:r>
          </a:p>
          <a:p>
            <a:pPr algn="ctr"/>
            <a:r>
              <a:rPr lang="en-US">
                <a:latin typeface="Calibri" pitchFamily="34" charset="0"/>
              </a:rPr>
              <a:t>(Class of 1967)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1700213" y="320675"/>
            <a:ext cx="5743575" cy="6218238"/>
            <a:chOff x="1700743" y="34355"/>
            <a:chExt cx="5742534" cy="6217533"/>
          </a:xfrm>
        </p:grpSpPr>
        <p:pic>
          <p:nvPicPr>
            <p:cNvPr id="28674" name="Picture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3310" y="2187020"/>
              <a:ext cx="2057401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811703" y="34355"/>
              <a:ext cx="5520614" cy="175432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Thank You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For The Memories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0743" y="5328558"/>
              <a:ext cx="5742534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Spectamur</a:t>
              </a:r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 </a:t>
              </a:r>
              <a:r>
                <a:rPr lang="en-US" sz="5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Agendo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spd="slow" advClick="0" advTm="54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2286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8988" y="2286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3"/>
          <a:srcRect b="1643"/>
          <a:stretch>
            <a:fillRect/>
          </a:stretch>
        </p:blipFill>
        <p:spPr bwMode="auto">
          <a:xfrm>
            <a:off x="2235200" y="457200"/>
            <a:ext cx="4668838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6"/>
          <p:cNvGrpSpPr>
            <a:grpSpLocks/>
          </p:cNvGrpSpPr>
          <p:nvPr/>
        </p:nvGrpSpPr>
        <p:grpSpPr bwMode="auto">
          <a:xfrm>
            <a:off x="3265488" y="1384300"/>
            <a:ext cx="2606675" cy="4068763"/>
            <a:chOff x="1114964" y="1587466"/>
            <a:chExt cx="2606040" cy="4068815"/>
          </a:xfrm>
        </p:grpSpPr>
        <p:pic>
          <p:nvPicPr>
            <p:cNvPr id="15363" name="Picture 3"/>
            <p:cNvPicPr preferRelativeResize="0"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4964" y="1587466"/>
              <a:ext cx="2606040" cy="3657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364" name="TextBox 4"/>
            <p:cNvSpPr txBox="1">
              <a:spLocks noChangeArrowheads="1"/>
            </p:cNvSpPr>
            <p:nvPr/>
          </p:nvSpPr>
          <p:spPr bwMode="auto">
            <a:xfrm>
              <a:off x="1222529" y="5286949"/>
              <a:ext cx="23909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David Stilwell Mahlman</a:t>
              </a:r>
            </a:p>
          </p:txBody>
        </p:sp>
      </p:grp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3133725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6"/>
          <p:cNvGrpSpPr>
            <a:grpSpLocks/>
          </p:cNvGrpSpPr>
          <p:nvPr/>
        </p:nvGrpSpPr>
        <p:grpSpPr bwMode="auto">
          <a:xfrm>
            <a:off x="3262313" y="1384300"/>
            <a:ext cx="2606675" cy="4068763"/>
            <a:chOff x="5531550" y="1587466"/>
            <a:chExt cx="2606040" cy="4068815"/>
          </a:xfrm>
        </p:grpSpPr>
        <p:pic>
          <p:nvPicPr>
            <p:cNvPr id="16387" name="Picture 1"/>
            <p:cNvPicPr preferRelativeResize="0"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31550" y="1587466"/>
              <a:ext cx="2606040" cy="3657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88" name="TextBox 2"/>
            <p:cNvSpPr txBox="1">
              <a:spLocks noChangeArrowheads="1"/>
            </p:cNvSpPr>
            <p:nvPr/>
          </p:nvSpPr>
          <p:spPr bwMode="auto">
            <a:xfrm>
              <a:off x="6108698" y="5286949"/>
              <a:ext cx="14517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Brent Marlatt</a:t>
              </a:r>
            </a:p>
          </p:txBody>
        </p:sp>
      </p:grp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133725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3124200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  <p:grpSp>
        <p:nvGrpSpPr>
          <p:cNvPr id="17410" name="Group 1"/>
          <p:cNvGrpSpPr>
            <a:grpSpLocks/>
          </p:cNvGrpSpPr>
          <p:nvPr/>
        </p:nvGrpSpPr>
        <p:grpSpPr bwMode="auto">
          <a:xfrm>
            <a:off x="3267075" y="1390650"/>
            <a:ext cx="2606675" cy="4057650"/>
            <a:chOff x="930134" y="1593398"/>
            <a:chExt cx="2606040" cy="4057634"/>
          </a:xfrm>
        </p:grpSpPr>
        <p:pic>
          <p:nvPicPr>
            <p:cNvPr id="17411" name="Picture 6"/>
            <p:cNvPicPr preferRelativeResize="0"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0134" y="1593398"/>
              <a:ext cx="2606040" cy="3657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412" name="TextBox 10"/>
            <p:cNvSpPr txBox="1">
              <a:spLocks noChangeArrowheads="1"/>
            </p:cNvSpPr>
            <p:nvPr/>
          </p:nvSpPr>
          <p:spPr bwMode="auto">
            <a:xfrm>
              <a:off x="1132276" y="5281700"/>
              <a:ext cx="22017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Timothy Earl Maxwell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3124200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3265488" y="1390650"/>
            <a:ext cx="2605087" cy="4057650"/>
            <a:chOff x="5576613" y="1593398"/>
            <a:chExt cx="2606040" cy="4057634"/>
          </a:xfrm>
        </p:grpSpPr>
        <p:pic>
          <p:nvPicPr>
            <p:cNvPr id="18435" name="Picture 11"/>
            <p:cNvPicPr preferRelativeResize="0"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76613" y="1593398"/>
              <a:ext cx="2606040" cy="3657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436" name="TextBox 12"/>
            <p:cNvSpPr txBox="1">
              <a:spLocks noChangeArrowheads="1"/>
            </p:cNvSpPr>
            <p:nvPr/>
          </p:nvSpPr>
          <p:spPr bwMode="auto">
            <a:xfrm>
              <a:off x="5717584" y="5281700"/>
              <a:ext cx="2324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Robert Richter Reusing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3124200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141413" y="5278438"/>
            <a:ext cx="230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John Sumner Reynolds</a:t>
            </a:r>
          </a:p>
        </p:txBody>
      </p:sp>
      <p:pic>
        <p:nvPicPr>
          <p:cNvPr id="19459" name="Picture 7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582738"/>
            <a:ext cx="2605087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613" y="720725"/>
            <a:ext cx="3875087" cy="538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6"/>
          <p:cNvGrpSpPr>
            <a:grpSpLocks/>
          </p:cNvGrpSpPr>
          <p:nvPr/>
        </p:nvGrpSpPr>
        <p:grpSpPr bwMode="auto">
          <a:xfrm>
            <a:off x="3263900" y="1389063"/>
            <a:ext cx="2606675" cy="4056062"/>
            <a:chOff x="995348" y="1591842"/>
            <a:chExt cx="2606040" cy="4056136"/>
          </a:xfrm>
        </p:grpSpPr>
        <p:pic>
          <p:nvPicPr>
            <p:cNvPr id="20483" name="Picture 2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5348" y="1591842"/>
              <a:ext cx="2606040" cy="3657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4" name="TextBox 4"/>
            <p:cNvSpPr txBox="1">
              <a:spLocks noChangeArrowheads="1"/>
            </p:cNvSpPr>
            <p:nvPr/>
          </p:nvSpPr>
          <p:spPr bwMode="auto">
            <a:xfrm>
              <a:off x="1092878" y="5278646"/>
              <a:ext cx="24109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Robert Louis Singerman</a:t>
              </a:r>
            </a:p>
          </p:txBody>
        </p:sp>
      </p:grpSp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3143250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6"/>
          <p:cNvGrpSpPr>
            <a:grpSpLocks/>
          </p:cNvGrpSpPr>
          <p:nvPr/>
        </p:nvGrpSpPr>
        <p:grpSpPr bwMode="auto">
          <a:xfrm>
            <a:off x="3260725" y="1389063"/>
            <a:ext cx="2606675" cy="4056062"/>
            <a:chOff x="5505120" y="1591842"/>
            <a:chExt cx="2606040" cy="4056136"/>
          </a:xfrm>
        </p:grpSpPr>
        <p:pic>
          <p:nvPicPr>
            <p:cNvPr id="21507" name="Picture 1"/>
            <p:cNvPicPr preferRelativeResize="0"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05120" y="1591842"/>
              <a:ext cx="2606040" cy="3657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508" name="TextBox 3"/>
            <p:cNvSpPr txBox="1">
              <a:spLocks noChangeArrowheads="1"/>
            </p:cNvSpPr>
            <p:nvPr/>
          </p:nvSpPr>
          <p:spPr bwMode="auto">
            <a:xfrm>
              <a:off x="5607587" y="5278646"/>
              <a:ext cx="24011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Rodney Everett Thomas</a:t>
              </a:r>
            </a:p>
          </p:txBody>
        </p:sp>
      </p:grp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143250" y="36513"/>
            <a:ext cx="286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1966 Western Hills Yearbook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118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203</cp:revision>
  <cp:lastPrinted>2012-10-20T18:19:00Z</cp:lastPrinted>
  <dcterms:created xsi:type="dcterms:W3CDTF">2012-08-23T01:16:23Z</dcterms:created>
  <dcterms:modified xsi:type="dcterms:W3CDTF">2013-08-28T00:41:27Z</dcterms:modified>
</cp:coreProperties>
</file>