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31" r:id="rId2"/>
    <p:sldId id="294" r:id="rId3"/>
    <p:sldId id="295" r:id="rId4"/>
    <p:sldId id="300" r:id="rId5"/>
    <p:sldId id="296" r:id="rId6"/>
    <p:sldId id="317" r:id="rId7"/>
    <p:sldId id="311" r:id="rId8"/>
    <p:sldId id="349" r:id="rId9"/>
    <p:sldId id="350" r:id="rId10"/>
    <p:sldId id="293" r:id="rId11"/>
    <p:sldId id="321" r:id="rId12"/>
    <p:sldId id="287" r:id="rId13"/>
    <p:sldId id="348" r:id="rId14"/>
    <p:sldId id="288" r:id="rId15"/>
    <p:sldId id="324" r:id="rId16"/>
    <p:sldId id="316" r:id="rId17"/>
    <p:sldId id="297" r:id="rId18"/>
    <p:sldId id="318" r:id="rId19"/>
    <p:sldId id="299" r:id="rId20"/>
    <p:sldId id="309" r:id="rId21"/>
    <p:sldId id="315" r:id="rId22"/>
    <p:sldId id="328" r:id="rId23"/>
    <p:sldId id="335" r:id="rId24"/>
    <p:sldId id="326" r:id="rId25"/>
    <p:sldId id="301" r:id="rId26"/>
    <p:sldId id="333" r:id="rId27"/>
    <p:sldId id="351" r:id="rId28"/>
    <p:sldId id="346" r:id="rId29"/>
    <p:sldId id="320" r:id="rId30"/>
    <p:sldId id="303" r:id="rId31"/>
    <p:sldId id="325" r:id="rId32"/>
    <p:sldId id="310" r:id="rId33"/>
    <p:sldId id="327" r:id="rId34"/>
    <p:sldId id="302" r:id="rId35"/>
    <p:sldId id="322" r:id="rId36"/>
    <p:sldId id="319" r:id="rId37"/>
    <p:sldId id="313" r:id="rId38"/>
    <p:sldId id="323" r:id="rId39"/>
    <p:sldId id="304" r:id="rId40"/>
    <p:sldId id="305" r:id="rId41"/>
    <p:sldId id="306" r:id="rId42"/>
    <p:sldId id="307" r:id="rId43"/>
    <p:sldId id="308" r:id="rId44"/>
    <p:sldId id="345" r:id="rId45"/>
    <p:sldId id="33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94660"/>
  </p:normalViewPr>
  <p:slideViewPr>
    <p:cSldViewPr snapToGrid="0" showGuides="1">
      <p:cViewPr varScale="1">
        <p:scale>
          <a:sx n="78" d="100"/>
          <a:sy n="78" d="100"/>
        </p:scale>
        <p:origin x="-379" y="-62"/>
      </p:cViewPr>
      <p:guideLst>
        <p:guide orient="horz" pos="2160"/>
        <p:guide pos="2861"/>
      </p:guideLst>
    </p:cSldViewPr>
  </p:slideViewPr>
  <p:notesTextViewPr>
    <p:cViewPr>
      <p:scale>
        <a:sx n="1" d="1"/>
        <a:sy n="1" d="1"/>
      </p:scale>
      <p:origin x="0" y="0"/>
    </p:cViewPr>
  </p:notesTextViewPr>
  <p:sorterViewPr>
    <p:cViewPr>
      <p:scale>
        <a:sx n="100" d="100"/>
        <a:sy n="100" d="100"/>
      </p:scale>
      <p:origin x="0" y="7790"/>
    </p:cViewPr>
  </p:sorterViewPr>
  <p:gridSpacing cx="914400" cy="9144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F5CE2B-6894-4EDF-97C7-5F461EC957DF}" type="datetimeFigureOut">
              <a:rPr lang="en-US" smtClean="0"/>
              <a:t>10/14/2012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08EBF8-2408-4A8F-8954-30609D7C16D8}" type="slidenum">
              <a:rPr lang="en-US" smtClean="0"/>
              <a:t>‹#›</a:t>
            </a:fld>
            <a:endParaRPr lang="en-US"/>
          </a:p>
        </p:txBody>
      </p:sp>
    </p:spTree>
    <p:extLst>
      <p:ext uri="{BB962C8B-B14F-4D97-AF65-F5344CB8AC3E}">
        <p14:creationId xmlns:p14="http://schemas.microsoft.com/office/powerpoint/2010/main" val="499216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3BEC7B-2718-4DFB-9555-9A8738BF86BC}" type="datetimeFigureOut">
              <a:rPr lang="en-US" smtClean="0"/>
              <a:t>10/14/2012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282734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BEC7B-2718-4DFB-9555-9A8738BF86BC}" type="datetimeFigureOut">
              <a:rPr lang="en-US" smtClean="0"/>
              <a:t>10/14/2012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5809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BEC7B-2718-4DFB-9555-9A8738BF86BC}" type="datetimeFigureOut">
              <a:rPr lang="en-US" smtClean="0"/>
              <a:t>10/14/2012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89915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BEC7B-2718-4DFB-9555-9A8738BF86BC}" type="datetimeFigureOut">
              <a:rPr lang="en-US" smtClean="0"/>
              <a:t>10/14/2012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248355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3BEC7B-2718-4DFB-9555-9A8738BF86BC}" type="datetimeFigureOut">
              <a:rPr lang="en-US" smtClean="0"/>
              <a:t>10/14/2012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122352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3BEC7B-2718-4DFB-9555-9A8738BF86BC}" type="datetimeFigureOut">
              <a:rPr lang="en-US" smtClean="0"/>
              <a:t>10/14/2012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350476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3BEC7B-2718-4DFB-9555-9A8738BF86BC}" type="datetimeFigureOut">
              <a:rPr lang="en-US" smtClean="0"/>
              <a:t>10/14/2012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74689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3BEC7B-2718-4DFB-9555-9A8738BF86BC}" type="datetimeFigureOut">
              <a:rPr lang="en-US" smtClean="0"/>
              <a:t>10/14/2012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2770341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BEC7B-2718-4DFB-9555-9A8738BF86BC}" type="datetimeFigureOut">
              <a:rPr lang="en-US" smtClean="0"/>
              <a:t>10/14/2012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45549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3BEC7B-2718-4DFB-9555-9A8738BF86BC}" type="datetimeFigureOut">
              <a:rPr lang="en-US" smtClean="0"/>
              <a:t>10/14/2012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354225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3BEC7B-2718-4DFB-9555-9A8738BF86BC}" type="datetimeFigureOut">
              <a:rPr lang="en-US" smtClean="0"/>
              <a:t>10/14/2012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A9A5F-71CC-4926-8EFE-0B2E7E05629F}" type="slidenum">
              <a:rPr lang="en-US" smtClean="0"/>
              <a:t>‹#›</a:t>
            </a:fld>
            <a:endParaRPr lang="en-US"/>
          </a:p>
        </p:txBody>
      </p:sp>
    </p:spTree>
    <p:extLst>
      <p:ext uri="{BB962C8B-B14F-4D97-AF65-F5344CB8AC3E}">
        <p14:creationId xmlns:p14="http://schemas.microsoft.com/office/powerpoint/2010/main" val="24970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BEC7B-2718-4DFB-9555-9A8738BF86BC}" type="datetimeFigureOut">
              <a:rPr lang="en-US" smtClean="0"/>
              <a:t>10/14/2012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A9A5F-71CC-4926-8EFE-0B2E7E05629F}" type="slidenum">
              <a:rPr lang="en-US" smtClean="0"/>
              <a:t>‹#›</a:t>
            </a:fld>
            <a:endParaRPr lang="en-US"/>
          </a:p>
        </p:txBody>
      </p:sp>
    </p:spTree>
    <p:extLst>
      <p:ext uri="{BB962C8B-B14F-4D97-AF65-F5344CB8AC3E}">
        <p14:creationId xmlns:p14="http://schemas.microsoft.com/office/powerpoint/2010/main" val="2384088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303" y="2061509"/>
            <a:ext cx="2057401" cy="2743200"/>
          </a:xfrm>
          <a:prstGeom prst="rect">
            <a:avLst/>
          </a:prstGeom>
        </p:spPr>
      </p:pic>
      <p:sp>
        <p:nvSpPr>
          <p:cNvPr id="4" name="Rectangle 3"/>
          <p:cNvSpPr/>
          <p:nvPr/>
        </p:nvSpPr>
        <p:spPr>
          <a:xfrm>
            <a:off x="1715163" y="34355"/>
            <a:ext cx="5713680"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TRIGINTA OPTIMI</a:t>
            </a: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(Thirty of the Best)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2389357" y="5077538"/>
            <a:ext cx="436529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Founded 1895</a:t>
            </a: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Class of 1961</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82259077"/>
      </p:ext>
    </p:extLst>
  </p:cSld>
  <p:clrMapOvr>
    <a:masterClrMapping/>
  </p:clrMapOvr>
  <mc:AlternateContent xmlns:mc="http://schemas.openxmlformats.org/markup-compatibility/2006" xmlns:p14="http://schemas.microsoft.com/office/powerpoint/2010/main">
    <mc:Choice Requires="p14">
      <p:transition spd="slow" p14:dur="2530" advClick="0" advTm="5400"/>
    </mc:Choice>
    <mc:Fallback xmlns="">
      <p:transition spd="slow" advClick="0" advTm="54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7887" y="481631"/>
            <a:ext cx="2880360" cy="4073066"/>
            <a:chOff x="972206" y="1609857"/>
            <a:chExt cx="2880360" cy="4073066"/>
          </a:xfrm>
        </p:grpSpPr>
        <p:pic>
          <p:nvPicPr>
            <p:cNvPr id="3074" name="Picture 2" descr="E:\TO Files\Yearbook and Video Project\1961 Western Hills Yearbook Scans\1961-Charles Norton.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206" y="1609857"/>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1847" y="5313591"/>
              <a:ext cx="1601079" cy="369332"/>
            </a:xfrm>
            <a:prstGeom prst="rect">
              <a:avLst/>
            </a:prstGeom>
            <a:noFill/>
          </p:spPr>
          <p:txBody>
            <a:bodyPr wrap="none" rtlCol="0">
              <a:spAutoFit/>
            </a:bodyPr>
            <a:lstStyle/>
            <a:p>
              <a:pPr algn="ctr"/>
              <a:r>
                <a:rPr lang="en-US" dirty="0" smtClean="0"/>
                <a:t>Charles Norton</a:t>
              </a:r>
              <a:endParaRPr lang="en-US" dirty="0"/>
            </a:p>
          </p:txBody>
        </p:sp>
      </p:grpSp>
      <p:sp>
        <p:nvSpPr>
          <p:cNvPr id="5" name="TextBox 4"/>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9" name="Group 8"/>
          <p:cNvGrpSpPr/>
          <p:nvPr/>
        </p:nvGrpSpPr>
        <p:grpSpPr>
          <a:xfrm>
            <a:off x="4173854" y="481631"/>
            <a:ext cx="4325112" cy="6212990"/>
            <a:chOff x="4173854" y="530271"/>
            <a:chExt cx="4325112" cy="6212990"/>
          </a:xfrm>
        </p:grpSpPr>
        <p:pic>
          <p:nvPicPr>
            <p:cNvPr id="17410" name="Picture 2" descr="E:\TO Files\Yearbook and Video Project\1961 Western Hills Yearbook Scans\1961-charles Norton2.jpg"/>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b="9049"/>
            <a:stretch/>
          </p:blipFill>
          <p:spPr bwMode="auto">
            <a:xfrm>
              <a:off x="4173854" y="530271"/>
              <a:ext cx="4325112" cy="3326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E:\TO Files\Yearbook and Video Project\1961 Western Hills Yearbook Scans\1961-charles Norto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678" y="4020413"/>
              <a:ext cx="4321465" cy="27228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4" name="Straight Arrow Connector 3"/>
          <p:cNvCxnSpPr/>
          <p:nvPr/>
        </p:nvCxnSpPr>
        <p:spPr>
          <a:xfrm>
            <a:off x="5633524" y="1146978"/>
            <a:ext cx="187877"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023922" y="4113143"/>
            <a:ext cx="187877"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E:\TO Files\Yearbook and Video Project\1961 Western Hills Yearbook Scans\1961-charles Norton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151" y="4604556"/>
            <a:ext cx="1743832" cy="21945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2929041" y="5272386"/>
            <a:ext cx="174080" cy="1009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306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TO Files\Yearbook and Video Project\1961 Western Hills Yearbook Scans\1962-Roy Henry Nieme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1406" y="3836937"/>
            <a:ext cx="5445313" cy="29596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5714" y="515567"/>
            <a:ext cx="2880360" cy="4082157"/>
            <a:chOff x="365115" y="1591083"/>
            <a:chExt cx="2880360" cy="4082157"/>
          </a:xfrm>
        </p:grpSpPr>
        <p:pic>
          <p:nvPicPr>
            <p:cNvPr id="3" name="Picture 3" descr="E:\TO Files\Yearbook and Video Project\1961 Western Hills Yearbook Scans\1961-Michael Raymond Noyes.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5" y="1591083"/>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53" y="5303908"/>
              <a:ext cx="2500685" cy="369332"/>
            </a:xfrm>
            <a:prstGeom prst="rect">
              <a:avLst/>
            </a:prstGeom>
            <a:noFill/>
          </p:spPr>
          <p:txBody>
            <a:bodyPr wrap="none" rtlCol="0">
              <a:spAutoFit/>
            </a:bodyPr>
            <a:lstStyle/>
            <a:p>
              <a:pPr algn="ctr"/>
              <a:r>
                <a:rPr lang="en-US" dirty="0" smtClean="0"/>
                <a:t>Michael Raymond Noyes</a:t>
              </a:r>
              <a:endParaRPr lang="en-US" dirty="0"/>
            </a:p>
          </p:txBody>
        </p:sp>
      </p:grpSp>
      <p:sp>
        <p:nvSpPr>
          <p:cNvPr id="5" name="TextBox 4"/>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cxnSp>
        <p:nvCxnSpPr>
          <p:cNvPr id="6" name="Straight Arrow Connector 5"/>
          <p:cNvCxnSpPr/>
          <p:nvPr/>
        </p:nvCxnSpPr>
        <p:spPr>
          <a:xfrm>
            <a:off x="5177404" y="4006286"/>
            <a:ext cx="145915"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E:\TO Files\Yearbook and Video Project\1961 Western Hills Yearbook Scans\1961-michael Raymond Noy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068" y="515567"/>
            <a:ext cx="2957989" cy="32782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6347965" y="842681"/>
            <a:ext cx="77059" cy="1896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E:\TO Files\Yearbook and Video Project\1961 Western Hills Yearbook Scans\1961-michael Raymond Noyes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225" y="4733365"/>
            <a:ext cx="2969338" cy="194671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a:off x="1788835" y="5221941"/>
            <a:ext cx="77059" cy="1896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00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4" name="Group 3"/>
          <p:cNvGrpSpPr/>
          <p:nvPr/>
        </p:nvGrpSpPr>
        <p:grpSpPr>
          <a:xfrm>
            <a:off x="231786" y="525498"/>
            <a:ext cx="2880360" cy="4055078"/>
            <a:chOff x="477330" y="654856"/>
            <a:chExt cx="2880360" cy="4055078"/>
          </a:xfrm>
        </p:grpSpPr>
        <p:pic>
          <p:nvPicPr>
            <p:cNvPr id="4099" name="Picture 3" descr="E:\TO Files\Yearbook and Video Project\1961 Western Hills Yearbook Scans\1961-John Jefferson Schiff.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30" y="654856"/>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1519" y="4340602"/>
              <a:ext cx="2091983" cy="369332"/>
            </a:xfrm>
            <a:prstGeom prst="rect">
              <a:avLst/>
            </a:prstGeom>
            <a:noFill/>
          </p:spPr>
          <p:txBody>
            <a:bodyPr wrap="none" rtlCol="0">
              <a:spAutoFit/>
            </a:bodyPr>
            <a:lstStyle/>
            <a:p>
              <a:r>
                <a:rPr lang="en-US" dirty="0" smtClean="0"/>
                <a:t>John Jefferson Schiff</a:t>
              </a:r>
              <a:endParaRPr lang="en-US" dirty="0"/>
            </a:p>
          </p:txBody>
        </p:sp>
      </p:grpSp>
      <p:pic>
        <p:nvPicPr>
          <p:cNvPr id="10" name="Picture 2" descr="E:\TO Files\Yearbook and Video Project\1961 Western Hills Yearbook Scans\1961-John Jefferson Schif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047" y="621764"/>
            <a:ext cx="3683000" cy="2174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E:\TO Files\Yearbook and Video Project\1961 Western Hills Yearbook Scans\1961-Maurice John Bibent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86" y="4754100"/>
            <a:ext cx="5775495" cy="20408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3715831" y="6229421"/>
            <a:ext cx="127000" cy="5486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descr="E:\TO Files\Yearbook and Video Project\1961 Western Hills Yearbook Scans\1961-John Jefferson Schiff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742"/>
          <a:stretch/>
        </p:blipFill>
        <p:spPr bwMode="auto">
          <a:xfrm>
            <a:off x="6219874" y="3208976"/>
            <a:ext cx="2622325"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7372318" y="3672669"/>
            <a:ext cx="158719"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descr="E:\TO Files\Yearbook and Video Project\1961 Western Hills Yearbook Scans\1961-Stuart Christian Schott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862" t="31015" b="11473"/>
          <a:stretch/>
        </p:blipFill>
        <p:spPr bwMode="auto">
          <a:xfrm>
            <a:off x="3537812" y="2925971"/>
            <a:ext cx="2068376" cy="17270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3842831" y="2997138"/>
            <a:ext cx="158719"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977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2" name="Group 1"/>
          <p:cNvGrpSpPr/>
          <p:nvPr/>
        </p:nvGrpSpPr>
        <p:grpSpPr>
          <a:xfrm>
            <a:off x="226345" y="1401506"/>
            <a:ext cx="2880360" cy="4055078"/>
            <a:chOff x="852032" y="1599428"/>
            <a:chExt cx="2880360" cy="4055078"/>
          </a:xfrm>
        </p:grpSpPr>
        <p:pic>
          <p:nvPicPr>
            <p:cNvPr id="3" name="Picture 2" descr="E:\TO Files\Yearbook and Video Project\1961 Western Hills Yearbook Scans\1961-William Andrew Patton.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32" y="1599428"/>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7403" y="5285174"/>
              <a:ext cx="2349618" cy="369332"/>
            </a:xfrm>
            <a:prstGeom prst="rect">
              <a:avLst/>
            </a:prstGeom>
            <a:noFill/>
          </p:spPr>
          <p:txBody>
            <a:bodyPr wrap="none" rtlCol="0">
              <a:spAutoFit/>
            </a:bodyPr>
            <a:lstStyle/>
            <a:p>
              <a:r>
                <a:rPr lang="en-US" dirty="0" smtClean="0"/>
                <a:t>William Andrew Patton</a:t>
              </a:r>
              <a:endParaRPr lang="en-US" dirty="0"/>
            </a:p>
          </p:txBody>
        </p:sp>
      </p:grpSp>
      <p:pic>
        <p:nvPicPr>
          <p:cNvPr id="6" name="Picture 2" descr="E:\TO Files\Yearbook and Video Project\1961 Western Hills Yearbook Scans\1961-Kenneth Charles Ka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0517" y="1401506"/>
            <a:ext cx="5556421"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8813800" y="2217793"/>
            <a:ext cx="211667" cy="25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22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336" y="4211906"/>
            <a:ext cx="2358915" cy="369332"/>
          </a:xfrm>
          <a:prstGeom prst="rect">
            <a:avLst/>
          </a:prstGeom>
          <a:noFill/>
        </p:spPr>
        <p:txBody>
          <a:bodyPr wrap="none" rtlCol="0">
            <a:spAutoFit/>
          </a:bodyPr>
          <a:lstStyle/>
          <a:p>
            <a:pPr algn="ctr"/>
            <a:r>
              <a:rPr lang="en-US" dirty="0" smtClean="0"/>
              <a:t>Stuart Christian Schott</a:t>
            </a:r>
            <a:endParaRPr lang="en-US" dirty="0"/>
          </a:p>
        </p:txBody>
      </p:sp>
      <p:pic>
        <p:nvPicPr>
          <p:cNvPr id="5122" name="Picture 2" descr="E:\TO Files\Yearbook and Video Project\1961 Western Hills Yearbook Scans\1961-Stuart Christian Schott.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13" y="515971"/>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pic>
        <p:nvPicPr>
          <p:cNvPr id="7170" name="Picture 2" descr="E:\TO Files\Yearbook and Video Project\1961 Western Hills Yearbook Scans\1961-Stuart Christian Schot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13" y="4587992"/>
            <a:ext cx="5371759" cy="21945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67732" y="5558125"/>
            <a:ext cx="391716" cy="4532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1" name="Picture 3" descr="E:\TO Files\Yearbook and Video Project\1961 Western Hills Yearbook Scans\1961-Stuart Christian Schot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4352" y="824746"/>
            <a:ext cx="2429825" cy="3548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756998" y="625836"/>
            <a:ext cx="3310128" cy="5597894"/>
            <a:chOff x="5782399" y="1184658"/>
            <a:chExt cx="3310128" cy="5597894"/>
          </a:xfrm>
        </p:grpSpPr>
        <p:pic>
          <p:nvPicPr>
            <p:cNvPr id="4098" name="Picture 2" descr="E:\TO Files\Yearbook and Video Project\1961 Western Hills Yearbook Scans\1961-Stuart Christian Schott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4456" y="1184658"/>
              <a:ext cx="3306014" cy="256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E:\TO Files\Yearbook and Video Project\1961 Western Hills Yearbook Scans\1961-Stuart Christian Schott11.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2399" y="3898301"/>
              <a:ext cx="3310128" cy="2884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12" name="Straight Arrow Connector 11"/>
          <p:cNvCxnSpPr/>
          <p:nvPr/>
        </p:nvCxnSpPr>
        <p:spPr>
          <a:xfrm flipH="1">
            <a:off x="7986297" y="3237875"/>
            <a:ext cx="175552" cy="2882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537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8562"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11" name="Group 10"/>
          <p:cNvGrpSpPr/>
          <p:nvPr/>
        </p:nvGrpSpPr>
        <p:grpSpPr>
          <a:xfrm>
            <a:off x="419375" y="702298"/>
            <a:ext cx="8300304" cy="2377440"/>
            <a:chOff x="165365" y="702298"/>
            <a:chExt cx="8300304" cy="2377440"/>
          </a:xfrm>
        </p:grpSpPr>
        <p:pic>
          <p:nvPicPr>
            <p:cNvPr id="19458" name="Picture 2" descr="E:\TO Files\Yearbook and Video Project\1961 Western Hills Yearbook Scans\1961-Stuart Christian Schott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0394" y="702298"/>
              <a:ext cx="2595275" cy="23774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73854" y="1706352"/>
              <a:ext cx="1407693" cy="369332"/>
            </a:xfrm>
            <a:prstGeom prst="rect">
              <a:avLst/>
            </a:prstGeom>
            <a:noFill/>
          </p:spPr>
          <p:txBody>
            <a:bodyPr wrap="none" rtlCol="0">
              <a:spAutoFit/>
            </a:bodyPr>
            <a:lstStyle/>
            <a:p>
              <a:pPr algn="ctr"/>
              <a:r>
                <a:rPr lang="en-US" dirty="0" smtClean="0"/>
                <a:t>Stuart Schott</a:t>
              </a:r>
              <a:endParaRPr lang="en-US" dirty="0"/>
            </a:p>
          </p:txBody>
        </p:sp>
        <p:pic>
          <p:nvPicPr>
            <p:cNvPr id="2050" name="Picture 2" descr="E:\TO Files\Yearbook and Video Project\1961 Western Hills Yearbook Scans\1961-Stuart Christian Schott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30"/>
            <a:stretch/>
          </p:blipFill>
          <p:spPr bwMode="auto">
            <a:xfrm>
              <a:off x="165365" y="702298"/>
              <a:ext cx="3719643" cy="23774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88950" y="3547487"/>
            <a:ext cx="8963455" cy="3017520"/>
            <a:chOff x="80483" y="3327345"/>
            <a:chExt cx="8963455" cy="3017520"/>
          </a:xfrm>
        </p:grpSpPr>
        <p:pic>
          <p:nvPicPr>
            <p:cNvPr id="19459" name="Picture 3" descr="E:\TO Files\Yearbook and Video Project\1961 Western Hills Yearbook Scans\1962-Clayton Charles Rothenbus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3" y="3327345"/>
              <a:ext cx="6007534" cy="3017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E:\TO Files\Yearbook and Video Project\1961 Western Hills Yearbook Scans\1961-John Jefferson Schiff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742"/>
            <a:stretch/>
          </p:blipFill>
          <p:spPr bwMode="auto">
            <a:xfrm>
              <a:off x="6159380" y="3327345"/>
              <a:ext cx="2884558" cy="3017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5" name="Straight Arrow Connector 4"/>
          <p:cNvCxnSpPr/>
          <p:nvPr/>
        </p:nvCxnSpPr>
        <p:spPr>
          <a:xfrm flipH="1">
            <a:off x="3947130" y="3454401"/>
            <a:ext cx="362404" cy="5141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612263" y="3937721"/>
            <a:ext cx="252337" cy="2570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11727" y="1118320"/>
            <a:ext cx="252337" cy="2570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433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TO Files\Yearbook and Video Project\1961 Western Hills Yearbook Scans\1961-Stuart Christian Schot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389" y="781705"/>
            <a:ext cx="5268005" cy="530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69200" y="6121301"/>
            <a:ext cx="2288383" cy="646331"/>
          </a:xfrm>
          <a:prstGeom prst="rect">
            <a:avLst/>
          </a:prstGeom>
          <a:noFill/>
        </p:spPr>
        <p:txBody>
          <a:bodyPr wrap="none" rtlCol="0">
            <a:spAutoFit/>
          </a:bodyPr>
          <a:lstStyle/>
          <a:p>
            <a:pPr algn="ctr"/>
            <a:r>
              <a:rPr lang="en-US" dirty="0" smtClean="0"/>
              <a:t>Stuart Christian Schott</a:t>
            </a:r>
          </a:p>
          <a:p>
            <a:pPr algn="ctr"/>
            <a:r>
              <a:rPr lang="en-US" dirty="0" smtClean="0"/>
              <a:t>(# 13)</a:t>
            </a:r>
            <a:endParaRPr lang="en-US" dirty="0"/>
          </a:p>
        </p:txBody>
      </p:sp>
      <p:sp>
        <p:nvSpPr>
          <p:cNvPr id="4" name="TextBox 3"/>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pic>
        <p:nvPicPr>
          <p:cNvPr id="11267" name="Picture 3" descr="E:\TO Files\Yearbook and Video Project\1961 Western Hills Yearbook Scans\1961-Stuart Christian Schott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57" y="781705"/>
            <a:ext cx="3436788" cy="530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359923" y="5544766"/>
            <a:ext cx="603115" cy="7393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79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2" name="Group 1"/>
          <p:cNvGrpSpPr/>
          <p:nvPr/>
        </p:nvGrpSpPr>
        <p:grpSpPr>
          <a:xfrm>
            <a:off x="550514" y="1262753"/>
            <a:ext cx="2880360" cy="4351246"/>
            <a:chOff x="532584" y="1594458"/>
            <a:chExt cx="2880360" cy="4351246"/>
          </a:xfrm>
        </p:grpSpPr>
        <p:pic>
          <p:nvPicPr>
            <p:cNvPr id="6" name="Picture 3" descr="E:\TO Files\Yearbook and Video Project\1961 Western Hills Yearbook Scans\1961-David William Thie.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84" y="1594458"/>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06314" y="5299373"/>
              <a:ext cx="1932901" cy="646331"/>
            </a:xfrm>
            <a:prstGeom prst="rect">
              <a:avLst/>
            </a:prstGeom>
            <a:noFill/>
          </p:spPr>
          <p:txBody>
            <a:bodyPr wrap="none" rtlCol="0">
              <a:spAutoFit/>
            </a:bodyPr>
            <a:lstStyle/>
            <a:p>
              <a:pPr algn="ctr"/>
              <a:r>
                <a:rPr lang="en-US" dirty="0" smtClean="0"/>
                <a:t>David William </a:t>
              </a:r>
              <a:r>
                <a:rPr lang="en-US" dirty="0" err="1" smtClean="0"/>
                <a:t>Thie</a:t>
              </a:r>
              <a:endParaRPr lang="en-US" dirty="0" smtClean="0"/>
            </a:p>
            <a:p>
              <a:pPr algn="ctr"/>
              <a:r>
                <a:rPr lang="en-US" dirty="0" smtClean="0"/>
                <a:t>(# 11)</a:t>
              </a:r>
              <a:endParaRPr lang="en-US" dirty="0"/>
            </a:p>
          </p:txBody>
        </p:sp>
      </p:grpSp>
      <p:pic>
        <p:nvPicPr>
          <p:cNvPr id="13314" name="Picture 2" descr="E:\TO Files\Yearbook and Video Project\1961 Western Hills Yearbook Scans\1961-David Th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95" y="647747"/>
            <a:ext cx="4339449" cy="32506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E:\TO Files\Yearbook and Video Project\1961 Western Hills Yearbook Scans\1961-Stuart Christian Schott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9732" y="3989294"/>
            <a:ext cx="2063375" cy="27016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18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O Files\Yearbook and Video Project\1961 Western Hills Yearbook Scans\1961-David Allen Wright.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40" y="1600200"/>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83187" y="5299373"/>
            <a:ext cx="1932067" cy="369332"/>
          </a:xfrm>
          <a:prstGeom prst="rect">
            <a:avLst/>
          </a:prstGeom>
          <a:noFill/>
        </p:spPr>
        <p:txBody>
          <a:bodyPr wrap="none" rtlCol="0">
            <a:spAutoFit/>
          </a:bodyPr>
          <a:lstStyle/>
          <a:p>
            <a:pPr algn="ctr"/>
            <a:r>
              <a:rPr lang="en-US" dirty="0" smtClean="0"/>
              <a:t>David Allen Wright</a:t>
            </a:r>
            <a:endParaRPr lang="en-US" dirty="0"/>
          </a:p>
        </p:txBody>
      </p:sp>
      <p:pic>
        <p:nvPicPr>
          <p:cNvPr id="4" name="Picture 3" descr="E:\TO Files\Yearbook and Video Project\1961 Western Hills Yearbook Scans\1961-Mrs. Jean Spick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489" y="1600200"/>
            <a:ext cx="3180202"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3167" y="5299373"/>
            <a:ext cx="1920847" cy="646331"/>
          </a:xfrm>
          <a:prstGeom prst="rect">
            <a:avLst/>
          </a:prstGeom>
          <a:noFill/>
        </p:spPr>
        <p:txBody>
          <a:bodyPr wrap="none" rtlCol="0">
            <a:spAutoFit/>
          </a:bodyPr>
          <a:lstStyle/>
          <a:p>
            <a:pPr algn="ctr"/>
            <a:r>
              <a:rPr lang="en-US" dirty="0" smtClean="0"/>
              <a:t>Mrs. Jean </a:t>
            </a:r>
            <a:r>
              <a:rPr lang="en-US" dirty="0" err="1" smtClean="0"/>
              <a:t>Spickard</a:t>
            </a:r>
            <a:endParaRPr lang="en-US" dirty="0" smtClean="0"/>
          </a:p>
          <a:p>
            <a:pPr algn="ctr"/>
            <a:r>
              <a:rPr lang="en-US" dirty="0" smtClean="0"/>
              <a:t>(Honorary T.O.)</a:t>
            </a:r>
            <a:endParaRPr lang="en-US" dirty="0"/>
          </a:p>
        </p:txBody>
      </p:sp>
      <p:sp>
        <p:nvSpPr>
          <p:cNvPr id="6" name="TextBox 5"/>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spTree>
    <p:extLst>
      <p:ext uri="{BB962C8B-B14F-4D97-AF65-F5344CB8AC3E}">
        <p14:creationId xmlns:p14="http://schemas.microsoft.com/office/powerpoint/2010/main" val="1902916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TO Files\Yearbook and Video Project\1961 Western Hills Yearbook Scans\1961-T.O. Sophm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50" y="845556"/>
            <a:ext cx="8618706" cy="49635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40106" y="35429"/>
            <a:ext cx="3029484" cy="646331"/>
          </a:xfrm>
          <a:prstGeom prst="rect">
            <a:avLst/>
          </a:prstGeom>
          <a:noFill/>
        </p:spPr>
        <p:txBody>
          <a:bodyPr wrap="none" rtlCol="0">
            <a:spAutoFit/>
          </a:bodyPr>
          <a:lstStyle/>
          <a:p>
            <a:pPr algn="ctr"/>
            <a:r>
              <a:rPr lang="en-US" dirty="0" smtClean="0"/>
              <a:t>1961 Western Hills Yearbook</a:t>
            </a:r>
          </a:p>
          <a:p>
            <a:pPr algn="ctr"/>
            <a:r>
              <a:rPr lang="en-US" dirty="0" smtClean="0"/>
              <a:t>(T.O. Sophomores and Juniors)</a:t>
            </a:r>
            <a:endParaRPr lang="en-US" dirty="0"/>
          </a:p>
        </p:txBody>
      </p:sp>
      <p:sp>
        <p:nvSpPr>
          <p:cNvPr id="5" name="TextBox 4"/>
          <p:cNvSpPr txBox="1"/>
          <p:nvPr/>
        </p:nvSpPr>
        <p:spPr>
          <a:xfrm>
            <a:off x="186827" y="5813209"/>
            <a:ext cx="8763553" cy="923330"/>
          </a:xfrm>
          <a:prstGeom prst="rect">
            <a:avLst/>
          </a:prstGeom>
          <a:noFill/>
        </p:spPr>
        <p:txBody>
          <a:bodyPr wrap="none" rtlCol="0">
            <a:spAutoFit/>
          </a:bodyPr>
          <a:lstStyle/>
          <a:p>
            <a:pPr>
              <a:tabLst>
                <a:tab pos="1371600" algn="l"/>
              </a:tabLst>
            </a:pPr>
            <a:r>
              <a:rPr lang="en-US" b="1" dirty="0" smtClean="0"/>
              <a:t>First Row</a:t>
            </a:r>
            <a:r>
              <a:rPr lang="en-US" dirty="0" smtClean="0"/>
              <a:t>:	J. Hardy, D. McElroy, D. </a:t>
            </a:r>
            <a:r>
              <a:rPr lang="en-US" dirty="0" err="1" smtClean="0"/>
              <a:t>Lantry</a:t>
            </a:r>
            <a:r>
              <a:rPr lang="en-US" dirty="0" smtClean="0"/>
              <a:t>, R. </a:t>
            </a:r>
            <a:r>
              <a:rPr lang="en-US" dirty="0" err="1" smtClean="0"/>
              <a:t>Niemes</a:t>
            </a:r>
            <a:r>
              <a:rPr lang="en-US" dirty="0" smtClean="0"/>
              <a:t>, J. Hartman, T. </a:t>
            </a:r>
            <a:r>
              <a:rPr lang="en-US" dirty="0" err="1" smtClean="0"/>
              <a:t>Dennie</a:t>
            </a:r>
            <a:endParaRPr lang="en-US" dirty="0" smtClean="0"/>
          </a:p>
          <a:p>
            <a:pPr>
              <a:tabLst>
                <a:tab pos="1371600" algn="l"/>
              </a:tabLst>
            </a:pPr>
            <a:r>
              <a:rPr lang="en-US" b="1" dirty="0" smtClean="0"/>
              <a:t>Second Row</a:t>
            </a:r>
            <a:r>
              <a:rPr lang="en-US" dirty="0" smtClean="0"/>
              <a:t>:	D. Hoffman, L. Wright, L. Bauer, G. </a:t>
            </a:r>
            <a:r>
              <a:rPr lang="en-US" dirty="0" err="1" smtClean="0"/>
              <a:t>Koppenhoefer</a:t>
            </a:r>
            <a:r>
              <a:rPr lang="en-US" dirty="0" smtClean="0"/>
              <a:t>, L. Swartz, C. </a:t>
            </a:r>
            <a:r>
              <a:rPr lang="en-US" dirty="0" err="1" smtClean="0"/>
              <a:t>Rothenbush</a:t>
            </a:r>
            <a:r>
              <a:rPr lang="en-US" dirty="0" smtClean="0"/>
              <a:t>, </a:t>
            </a:r>
          </a:p>
          <a:p>
            <a:pPr>
              <a:tabLst>
                <a:tab pos="1371600" algn="l"/>
              </a:tabLst>
            </a:pPr>
            <a:r>
              <a:rPr lang="en-US" dirty="0"/>
              <a:t>	</a:t>
            </a:r>
            <a:r>
              <a:rPr lang="en-US" dirty="0" smtClean="0"/>
              <a:t>T. Lange, C. </a:t>
            </a:r>
            <a:r>
              <a:rPr lang="en-US" dirty="0" err="1" smtClean="0"/>
              <a:t>Griener</a:t>
            </a:r>
            <a:r>
              <a:rPr lang="en-US" dirty="0" smtClean="0"/>
              <a:t>, N. Bauer, D. Patton, S. Schmidt</a:t>
            </a:r>
            <a:endParaRPr lang="en-US" dirty="0"/>
          </a:p>
        </p:txBody>
      </p:sp>
    </p:spTree>
    <p:extLst>
      <p:ext uri="{BB962C8B-B14F-4D97-AF65-F5344CB8AC3E}">
        <p14:creationId xmlns:p14="http://schemas.microsoft.com/office/powerpoint/2010/main" val="1824086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570" y="2286000"/>
            <a:ext cx="1714501" cy="22860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9428" y="2286000"/>
            <a:ext cx="1714501" cy="2286000"/>
          </a:xfrm>
          <a:prstGeom prst="rect">
            <a:avLst/>
          </a:prstGeom>
        </p:spPr>
      </p:pic>
      <p:pic>
        <p:nvPicPr>
          <p:cNvPr id="1026" name="Picture 2" descr="E:\TO Files\Yearbook and Video Project\1961 Western Hills Yearbook Scans\img4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1315" y="457200"/>
            <a:ext cx="4475868" cy="5943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6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780" y="1920240"/>
            <a:ext cx="8838572" cy="30175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09452" y="4451456"/>
            <a:ext cx="1213794" cy="369332"/>
          </a:xfrm>
          <a:prstGeom prst="rect">
            <a:avLst/>
          </a:prstGeom>
          <a:noFill/>
        </p:spPr>
        <p:txBody>
          <a:bodyPr wrap="none" rtlCol="0">
            <a:spAutoFit/>
          </a:bodyPr>
          <a:lstStyle/>
          <a:p>
            <a:pPr algn="ctr"/>
            <a:r>
              <a:rPr lang="en-US" dirty="0" smtClean="0"/>
              <a:t>Dick Hauck</a:t>
            </a:r>
            <a:endParaRPr lang="en-US" dirty="0"/>
          </a:p>
        </p:txBody>
      </p:sp>
      <p:sp>
        <p:nvSpPr>
          <p:cNvPr id="4" name="TextBox 3"/>
          <p:cNvSpPr txBox="1"/>
          <p:nvPr/>
        </p:nvSpPr>
        <p:spPr>
          <a:xfrm>
            <a:off x="3138563"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(Varsity Football)</a:t>
            </a:r>
            <a:endParaRPr lang="en-US" dirty="0"/>
          </a:p>
        </p:txBody>
      </p:sp>
      <p:sp>
        <p:nvSpPr>
          <p:cNvPr id="5" name="TextBox 4"/>
          <p:cNvSpPr txBox="1"/>
          <p:nvPr/>
        </p:nvSpPr>
        <p:spPr>
          <a:xfrm>
            <a:off x="166421" y="1243912"/>
            <a:ext cx="1464503" cy="646331"/>
          </a:xfrm>
          <a:prstGeom prst="rect">
            <a:avLst/>
          </a:prstGeom>
          <a:noFill/>
        </p:spPr>
        <p:txBody>
          <a:bodyPr wrap="none" rtlCol="0">
            <a:spAutoFit/>
          </a:bodyPr>
          <a:lstStyle/>
          <a:p>
            <a:pPr algn="ctr"/>
            <a:r>
              <a:rPr lang="en-US" dirty="0" smtClean="0"/>
              <a:t>Maury </a:t>
            </a:r>
            <a:r>
              <a:rPr lang="en-US" dirty="0" err="1" smtClean="0"/>
              <a:t>Bibent</a:t>
            </a:r>
            <a:endParaRPr lang="en-US" dirty="0" smtClean="0"/>
          </a:p>
          <a:p>
            <a:pPr algn="ctr"/>
            <a:r>
              <a:rPr lang="en-US" dirty="0" smtClean="0"/>
              <a:t>(# 33)</a:t>
            </a:r>
            <a:endParaRPr lang="en-US" dirty="0"/>
          </a:p>
        </p:txBody>
      </p:sp>
      <p:sp>
        <p:nvSpPr>
          <p:cNvPr id="6" name="TextBox 5"/>
          <p:cNvSpPr txBox="1"/>
          <p:nvPr/>
        </p:nvSpPr>
        <p:spPr>
          <a:xfrm>
            <a:off x="1738381" y="1243912"/>
            <a:ext cx="1139991" cy="646331"/>
          </a:xfrm>
          <a:prstGeom prst="rect">
            <a:avLst/>
          </a:prstGeom>
          <a:noFill/>
        </p:spPr>
        <p:txBody>
          <a:bodyPr wrap="none" rtlCol="0">
            <a:spAutoFit/>
          </a:bodyPr>
          <a:lstStyle/>
          <a:p>
            <a:pPr algn="ctr"/>
            <a:r>
              <a:rPr lang="en-US" dirty="0" smtClean="0"/>
              <a:t>Stu Schott</a:t>
            </a:r>
          </a:p>
          <a:p>
            <a:pPr algn="ctr"/>
            <a:r>
              <a:rPr lang="en-US" dirty="0" smtClean="0"/>
              <a:t>(# 11)</a:t>
            </a:r>
            <a:endParaRPr lang="en-US" dirty="0"/>
          </a:p>
        </p:txBody>
      </p:sp>
      <p:sp>
        <p:nvSpPr>
          <p:cNvPr id="8" name="TextBox 7"/>
          <p:cNvSpPr txBox="1"/>
          <p:nvPr/>
        </p:nvSpPr>
        <p:spPr>
          <a:xfrm>
            <a:off x="2985829" y="966913"/>
            <a:ext cx="1558440" cy="923330"/>
          </a:xfrm>
          <a:prstGeom prst="rect">
            <a:avLst/>
          </a:prstGeom>
          <a:noFill/>
        </p:spPr>
        <p:txBody>
          <a:bodyPr wrap="none" rtlCol="0">
            <a:spAutoFit/>
          </a:bodyPr>
          <a:lstStyle/>
          <a:p>
            <a:pPr algn="ctr"/>
            <a:r>
              <a:rPr lang="en-US" dirty="0" smtClean="0"/>
              <a:t>Jim Hartman</a:t>
            </a:r>
          </a:p>
          <a:p>
            <a:pPr algn="ctr"/>
            <a:r>
              <a:rPr lang="en-US" dirty="0" smtClean="0"/>
              <a:t>(Class of 1962)</a:t>
            </a:r>
          </a:p>
          <a:p>
            <a:pPr algn="ctr"/>
            <a:r>
              <a:rPr lang="en-US" dirty="0" smtClean="0"/>
              <a:t>(# 55)</a:t>
            </a:r>
            <a:endParaRPr lang="en-US" dirty="0"/>
          </a:p>
        </p:txBody>
      </p:sp>
      <p:sp>
        <p:nvSpPr>
          <p:cNvPr id="9" name="TextBox 8"/>
          <p:cNvSpPr txBox="1"/>
          <p:nvPr/>
        </p:nvSpPr>
        <p:spPr>
          <a:xfrm>
            <a:off x="4651726" y="966913"/>
            <a:ext cx="1558440" cy="923330"/>
          </a:xfrm>
          <a:prstGeom prst="rect">
            <a:avLst/>
          </a:prstGeom>
          <a:noFill/>
        </p:spPr>
        <p:txBody>
          <a:bodyPr wrap="none" rtlCol="0">
            <a:spAutoFit/>
          </a:bodyPr>
          <a:lstStyle/>
          <a:p>
            <a:pPr algn="ctr"/>
            <a:r>
              <a:rPr lang="en-US" dirty="0" smtClean="0"/>
              <a:t>Larry Swartz</a:t>
            </a:r>
          </a:p>
          <a:p>
            <a:pPr algn="ctr"/>
            <a:r>
              <a:rPr lang="en-US" dirty="0" smtClean="0"/>
              <a:t>(Class of 1962)</a:t>
            </a:r>
          </a:p>
          <a:p>
            <a:pPr algn="ctr"/>
            <a:r>
              <a:rPr lang="en-US" dirty="0" smtClean="0"/>
              <a:t>(# 78)</a:t>
            </a:r>
            <a:endParaRPr lang="en-US" dirty="0"/>
          </a:p>
        </p:txBody>
      </p:sp>
      <p:sp>
        <p:nvSpPr>
          <p:cNvPr id="10" name="TextBox 9"/>
          <p:cNvSpPr txBox="1"/>
          <p:nvPr/>
        </p:nvSpPr>
        <p:spPr>
          <a:xfrm>
            <a:off x="6317624" y="1243912"/>
            <a:ext cx="898643" cy="646331"/>
          </a:xfrm>
          <a:prstGeom prst="rect">
            <a:avLst/>
          </a:prstGeom>
          <a:noFill/>
        </p:spPr>
        <p:txBody>
          <a:bodyPr wrap="none" rtlCol="0">
            <a:spAutoFit/>
          </a:bodyPr>
          <a:lstStyle/>
          <a:p>
            <a:pPr algn="ctr"/>
            <a:r>
              <a:rPr lang="en-US" dirty="0" smtClean="0"/>
              <a:t>Key Kay</a:t>
            </a:r>
          </a:p>
          <a:p>
            <a:pPr algn="ctr"/>
            <a:r>
              <a:rPr lang="en-US" dirty="0" smtClean="0"/>
              <a:t>(# 75)</a:t>
            </a:r>
            <a:endParaRPr lang="en-US" dirty="0"/>
          </a:p>
        </p:txBody>
      </p:sp>
      <p:grpSp>
        <p:nvGrpSpPr>
          <p:cNvPr id="2" name="Group 1"/>
          <p:cNvGrpSpPr/>
          <p:nvPr/>
        </p:nvGrpSpPr>
        <p:grpSpPr>
          <a:xfrm>
            <a:off x="194859" y="5034553"/>
            <a:ext cx="8744005" cy="923330"/>
            <a:chOff x="237194" y="4966817"/>
            <a:chExt cx="8744005" cy="923330"/>
          </a:xfrm>
        </p:grpSpPr>
        <p:sp>
          <p:nvSpPr>
            <p:cNvPr id="7" name="TextBox 6"/>
            <p:cNvSpPr txBox="1"/>
            <p:nvPr/>
          </p:nvSpPr>
          <p:spPr>
            <a:xfrm>
              <a:off x="237194" y="5105317"/>
              <a:ext cx="1193917" cy="646331"/>
            </a:xfrm>
            <a:prstGeom prst="rect">
              <a:avLst/>
            </a:prstGeom>
            <a:noFill/>
          </p:spPr>
          <p:txBody>
            <a:bodyPr wrap="none" rtlCol="0">
              <a:spAutoFit/>
            </a:bodyPr>
            <a:lstStyle/>
            <a:p>
              <a:pPr algn="ctr"/>
              <a:r>
                <a:rPr lang="en-US" dirty="0" smtClean="0"/>
                <a:t>John Schiff</a:t>
              </a:r>
            </a:p>
            <a:p>
              <a:pPr algn="ctr"/>
              <a:r>
                <a:rPr lang="en-US" dirty="0" smtClean="0"/>
                <a:t>(# 54)</a:t>
              </a:r>
              <a:endParaRPr lang="en-US" dirty="0"/>
            </a:p>
          </p:txBody>
        </p:sp>
        <p:sp>
          <p:nvSpPr>
            <p:cNvPr id="11" name="TextBox 10"/>
            <p:cNvSpPr txBox="1"/>
            <p:nvPr/>
          </p:nvSpPr>
          <p:spPr>
            <a:xfrm>
              <a:off x="1337382" y="5105317"/>
              <a:ext cx="1403076" cy="646331"/>
            </a:xfrm>
            <a:prstGeom prst="rect">
              <a:avLst/>
            </a:prstGeom>
            <a:noFill/>
          </p:spPr>
          <p:txBody>
            <a:bodyPr wrap="none" rtlCol="0">
              <a:spAutoFit/>
            </a:bodyPr>
            <a:lstStyle/>
            <a:p>
              <a:pPr algn="ctr"/>
              <a:r>
                <a:rPr lang="en-US" dirty="0" smtClean="0"/>
                <a:t>David Wright</a:t>
              </a:r>
            </a:p>
            <a:p>
              <a:pPr algn="ctr"/>
              <a:r>
                <a:rPr lang="en-US" dirty="0" smtClean="0"/>
                <a:t>(# 45)</a:t>
              </a:r>
              <a:endParaRPr lang="en-US" dirty="0"/>
            </a:p>
          </p:txBody>
        </p:sp>
        <p:sp>
          <p:nvSpPr>
            <p:cNvPr id="12" name="TextBox 11"/>
            <p:cNvSpPr txBox="1"/>
            <p:nvPr/>
          </p:nvSpPr>
          <p:spPr>
            <a:xfrm>
              <a:off x="2646729" y="4966817"/>
              <a:ext cx="1558440" cy="923330"/>
            </a:xfrm>
            <a:prstGeom prst="rect">
              <a:avLst/>
            </a:prstGeom>
            <a:noFill/>
          </p:spPr>
          <p:txBody>
            <a:bodyPr wrap="none" rtlCol="0">
              <a:spAutoFit/>
            </a:bodyPr>
            <a:lstStyle/>
            <a:p>
              <a:pPr algn="ctr"/>
              <a:r>
                <a:rPr lang="en-US" dirty="0" smtClean="0"/>
                <a:t>James Hardy</a:t>
              </a:r>
            </a:p>
            <a:p>
              <a:pPr algn="ctr"/>
              <a:r>
                <a:rPr lang="en-US" dirty="0" smtClean="0"/>
                <a:t>(Class of 1962)</a:t>
              </a:r>
            </a:p>
            <a:p>
              <a:pPr algn="ctr"/>
              <a:r>
                <a:rPr lang="en-US" dirty="0" smtClean="0"/>
                <a:t>(# 14)</a:t>
              </a:r>
              <a:endParaRPr lang="en-US" dirty="0"/>
            </a:p>
          </p:txBody>
        </p:sp>
        <p:sp>
          <p:nvSpPr>
            <p:cNvPr id="13" name="TextBox 12"/>
            <p:cNvSpPr txBox="1"/>
            <p:nvPr/>
          </p:nvSpPr>
          <p:spPr>
            <a:xfrm>
              <a:off x="5576151" y="4966817"/>
              <a:ext cx="1940018" cy="923330"/>
            </a:xfrm>
            <a:prstGeom prst="rect">
              <a:avLst/>
            </a:prstGeom>
            <a:noFill/>
          </p:spPr>
          <p:txBody>
            <a:bodyPr wrap="none" rtlCol="0">
              <a:spAutoFit/>
            </a:bodyPr>
            <a:lstStyle/>
            <a:p>
              <a:pPr algn="ctr"/>
              <a:r>
                <a:rPr lang="en-US" dirty="0" smtClean="0"/>
                <a:t>Chuck </a:t>
              </a:r>
              <a:r>
                <a:rPr lang="en-US" dirty="0" err="1" smtClean="0"/>
                <a:t>Rothenbush</a:t>
              </a:r>
              <a:endParaRPr lang="en-US" dirty="0" smtClean="0"/>
            </a:p>
            <a:p>
              <a:pPr algn="ctr"/>
              <a:r>
                <a:rPr lang="en-US" dirty="0" smtClean="0"/>
                <a:t>(Class of 1962)</a:t>
              </a:r>
            </a:p>
            <a:p>
              <a:pPr algn="ctr"/>
              <a:r>
                <a:rPr lang="en-US" dirty="0" smtClean="0"/>
                <a:t>(# 82)</a:t>
              </a:r>
              <a:endParaRPr lang="en-US" dirty="0"/>
            </a:p>
          </p:txBody>
        </p:sp>
        <p:sp>
          <p:nvSpPr>
            <p:cNvPr id="14" name="TextBox 13"/>
            <p:cNvSpPr txBox="1"/>
            <p:nvPr/>
          </p:nvSpPr>
          <p:spPr>
            <a:xfrm>
              <a:off x="4111440" y="4966817"/>
              <a:ext cx="1558440" cy="923330"/>
            </a:xfrm>
            <a:prstGeom prst="rect">
              <a:avLst/>
            </a:prstGeom>
            <a:noFill/>
          </p:spPr>
          <p:txBody>
            <a:bodyPr wrap="none" rtlCol="0">
              <a:spAutoFit/>
            </a:bodyPr>
            <a:lstStyle/>
            <a:p>
              <a:pPr algn="ctr"/>
              <a:r>
                <a:rPr lang="en-US" dirty="0" smtClean="0"/>
                <a:t>Ed Schmidt</a:t>
              </a:r>
            </a:p>
            <a:p>
              <a:pPr algn="ctr"/>
              <a:r>
                <a:rPr lang="en-US" dirty="0" smtClean="0"/>
                <a:t>(Class of 1962)</a:t>
              </a:r>
            </a:p>
            <a:p>
              <a:pPr algn="ctr"/>
              <a:r>
                <a:rPr lang="en-US" dirty="0" smtClean="0"/>
                <a:t>(# 38)</a:t>
              </a:r>
              <a:endParaRPr lang="en-US" dirty="0"/>
            </a:p>
          </p:txBody>
        </p:sp>
        <p:sp>
          <p:nvSpPr>
            <p:cNvPr id="15" name="TextBox 14"/>
            <p:cNvSpPr txBox="1"/>
            <p:nvPr/>
          </p:nvSpPr>
          <p:spPr>
            <a:xfrm>
              <a:off x="7422439" y="4966817"/>
              <a:ext cx="1558760" cy="923330"/>
            </a:xfrm>
            <a:prstGeom prst="rect">
              <a:avLst/>
            </a:prstGeom>
            <a:noFill/>
          </p:spPr>
          <p:txBody>
            <a:bodyPr wrap="none" rtlCol="0">
              <a:spAutoFit/>
            </a:bodyPr>
            <a:lstStyle/>
            <a:p>
              <a:pPr algn="ctr"/>
              <a:r>
                <a:rPr lang="en-US" dirty="0" smtClean="0"/>
                <a:t>Richard Patton</a:t>
              </a:r>
            </a:p>
            <a:p>
              <a:pPr algn="ctr"/>
              <a:r>
                <a:rPr lang="en-US" dirty="0" smtClean="0"/>
                <a:t>(Class of 1962)</a:t>
              </a:r>
            </a:p>
            <a:p>
              <a:pPr algn="ctr"/>
              <a:r>
                <a:rPr lang="en-US" dirty="0" smtClean="0"/>
                <a:t>(# 13)</a:t>
              </a:r>
              <a:endParaRPr lang="en-US" dirty="0"/>
            </a:p>
          </p:txBody>
        </p:sp>
      </p:grpSp>
    </p:spTree>
    <p:extLst>
      <p:ext uri="{BB962C8B-B14F-4D97-AF65-F5344CB8AC3E}">
        <p14:creationId xmlns:p14="http://schemas.microsoft.com/office/powerpoint/2010/main" val="1048652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TO Files\Yearbook and Video Project\1961 Western Hills Yearbook Scans\1961-Varsity Basketb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064" y="839549"/>
            <a:ext cx="8219872" cy="51010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8564" y="35429"/>
            <a:ext cx="2866874" cy="646331"/>
          </a:xfrm>
          <a:prstGeom prst="rect">
            <a:avLst/>
          </a:prstGeom>
          <a:noFill/>
        </p:spPr>
        <p:txBody>
          <a:bodyPr wrap="none" rtlCol="0">
            <a:spAutoFit/>
          </a:bodyPr>
          <a:lstStyle/>
          <a:p>
            <a:pPr algn="ctr"/>
            <a:r>
              <a:rPr lang="en-US" dirty="0" smtClean="0"/>
              <a:t>1961 Western Hills Yearbook</a:t>
            </a:r>
          </a:p>
          <a:p>
            <a:pPr algn="ctr"/>
            <a:r>
              <a:rPr lang="en-US" dirty="0" smtClean="0"/>
              <a:t>(Varsity Basketball)</a:t>
            </a:r>
            <a:endParaRPr lang="en-US" dirty="0"/>
          </a:p>
        </p:txBody>
      </p:sp>
      <p:sp>
        <p:nvSpPr>
          <p:cNvPr id="4" name="TextBox 3"/>
          <p:cNvSpPr txBox="1"/>
          <p:nvPr/>
        </p:nvSpPr>
        <p:spPr>
          <a:xfrm>
            <a:off x="483707" y="5988758"/>
            <a:ext cx="1464503" cy="646331"/>
          </a:xfrm>
          <a:prstGeom prst="rect">
            <a:avLst/>
          </a:prstGeom>
          <a:noFill/>
        </p:spPr>
        <p:txBody>
          <a:bodyPr wrap="none" rtlCol="0">
            <a:spAutoFit/>
          </a:bodyPr>
          <a:lstStyle/>
          <a:p>
            <a:pPr algn="ctr"/>
            <a:r>
              <a:rPr lang="en-US" dirty="0" smtClean="0"/>
              <a:t>Maury </a:t>
            </a:r>
            <a:r>
              <a:rPr lang="en-US" dirty="0" err="1" smtClean="0"/>
              <a:t>Bibent</a:t>
            </a:r>
            <a:endParaRPr lang="en-US" dirty="0" smtClean="0"/>
          </a:p>
          <a:p>
            <a:pPr algn="ctr"/>
            <a:r>
              <a:rPr lang="en-US" dirty="0" smtClean="0"/>
              <a:t>(# 32)</a:t>
            </a:r>
            <a:endParaRPr lang="en-US" dirty="0"/>
          </a:p>
        </p:txBody>
      </p:sp>
      <p:sp>
        <p:nvSpPr>
          <p:cNvPr id="5" name="TextBox 4"/>
          <p:cNvSpPr txBox="1"/>
          <p:nvPr/>
        </p:nvSpPr>
        <p:spPr>
          <a:xfrm>
            <a:off x="2792562" y="5988758"/>
            <a:ext cx="1139991" cy="646331"/>
          </a:xfrm>
          <a:prstGeom prst="rect">
            <a:avLst/>
          </a:prstGeom>
          <a:noFill/>
        </p:spPr>
        <p:txBody>
          <a:bodyPr wrap="none" rtlCol="0">
            <a:spAutoFit/>
          </a:bodyPr>
          <a:lstStyle/>
          <a:p>
            <a:pPr algn="ctr"/>
            <a:r>
              <a:rPr lang="en-US" dirty="0" smtClean="0"/>
              <a:t>Stu Schott</a:t>
            </a:r>
          </a:p>
          <a:p>
            <a:pPr algn="ctr"/>
            <a:r>
              <a:rPr lang="en-US" dirty="0" smtClean="0"/>
              <a:t>(# 12)</a:t>
            </a:r>
            <a:endParaRPr lang="en-US" dirty="0"/>
          </a:p>
        </p:txBody>
      </p:sp>
      <p:sp>
        <p:nvSpPr>
          <p:cNvPr id="6" name="TextBox 5"/>
          <p:cNvSpPr txBox="1"/>
          <p:nvPr/>
        </p:nvSpPr>
        <p:spPr>
          <a:xfrm>
            <a:off x="4850990" y="5988758"/>
            <a:ext cx="1168269" cy="646331"/>
          </a:xfrm>
          <a:prstGeom prst="rect">
            <a:avLst/>
          </a:prstGeom>
          <a:noFill/>
        </p:spPr>
        <p:txBody>
          <a:bodyPr wrap="none" rtlCol="0">
            <a:spAutoFit/>
          </a:bodyPr>
          <a:lstStyle/>
          <a:p>
            <a:pPr algn="ctr"/>
            <a:r>
              <a:rPr lang="en-US" dirty="0" smtClean="0"/>
              <a:t>David </a:t>
            </a:r>
            <a:r>
              <a:rPr lang="en-US" dirty="0" err="1" smtClean="0"/>
              <a:t>Thie</a:t>
            </a:r>
            <a:endParaRPr lang="en-US" dirty="0" smtClean="0"/>
          </a:p>
          <a:p>
            <a:pPr algn="ctr"/>
            <a:r>
              <a:rPr lang="en-US" dirty="0" smtClean="0"/>
              <a:t>(# 10)</a:t>
            </a:r>
            <a:endParaRPr lang="en-US" dirty="0"/>
          </a:p>
        </p:txBody>
      </p:sp>
      <p:sp>
        <p:nvSpPr>
          <p:cNvPr id="7" name="TextBox 6"/>
          <p:cNvSpPr txBox="1"/>
          <p:nvPr/>
        </p:nvSpPr>
        <p:spPr>
          <a:xfrm>
            <a:off x="6192292" y="5988758"/>
            <a:ext cx="1558440" cy="923330"/>
          </a:xfrm>
          <a:prstGeom prst="rect">
            <a:avLst/>
          </a:prstGeom>
          <a:noFill/>
        </p:spPr>
        <p:txBody>
          <a:bodyPr wrap="none" rtlCol="0">
            <a:spAutoFit/>
          </a:bodyPr>
          <a:lstStyle/>
          <a:p>
            <a:pPr algn="ctr"/>
            <a:r>
              <a:rPr lang="en-US" dirty="0" smtClean="0"/>
              <a:t>Jim Hardy</a:t>
            </a:r>
          </a:p>
          <a:p>
            <a:pPr algn="ctr"/>
            <a:r>
              <a:rPr lang="en-US" dirty="0" smtClean="0"/>
              <a:t>(Class of 1962)</a:t>
            </a:r>
          </a:p>
          <a:p>
            <a:pPr algn="ctr"/>
            <a:r>
              <a:rPr lang="en-US" dirty="0" smtClean="0"/>
              <a:t>(# 44)</a:t>
            </a:r>
            <a:endParaRPr lang="en-US" dirty="0"/>
          </a:p>
        </p:txBody>
      </p:sp>
    </p:spTree>
    <p:extLst>
      <p:ext uri="{BB962C8B-B14F-4D97-AF65-F5344CB8AC3E}">
        <p14:creationId xmlns:p14="http://schemas.microsoft.com/office/powerpoint/2010/main" val="3284592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TO Files\Yearbook and Video Project\1961 Western Hills Yearbook Scans\1961-Maroon W Offic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27" y="1280160"/>
            <a:ext cx="8481746" cy="4297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8562"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(Maroon W Club)</a:t>
            </a:r>
            <a:endParaRPr lang="en-US" dirty="0"/>
          </a:p>
        </p:txBody>
      </p:sp>
      <p:sp>
        <p:nvSpPr>
          <p:cNvPr id="4" name="TextBox 3"/>
          <p:cNvSpPr txBox="1"/>
          <p:nvPr/>
        </p:nvSpPr>
        <p:spPr>
          <a:xfrm>
            <a:off x="2710433" y="875264"/>
            <a:ext cx="1193917" cy="369333"/>
          </a:xfrm>
          <a:prstGeom prst="rect">
            <a:avLst/>
          </a:prstGeom>
          <a:noFill/>
        </p:spPr>
        <p:txBody>
          <a:bodyPr wrap="none" rtlCol="0">
            <a:spAutoFit/>
          </a:bodyPr>
          <a:lstStyle/>
          <a:p>
            <a:pPr algn="ctr"/>
            <a:r>
              <a:rPr lang="en-US" dirty="0" smtClean="0"/>
              <a:t>John Schiff</a:t>
            </a:r>
            <a:endParaRPr lang="en-US" dirty="0"/>
          </a:p>
        </p:txBody>
      </p:sp>
      <p:cxnSp>
        <p:nvCxnSpPr>
          <p:cNvPr id="5" name="Straight Arrow Connector 4"/>
          <p:cNvCxnSpPr/>
          <p:nvPr/>
        </p:nvCxnSpPr>
        <p:spPr>
          <a:xfrm>
            <a:off x="3307391" y="1215951"/>
            <a:ext cx="0" cy="5486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08076" y="875264"/>
            <a:ext cx="1403076" cy="369333"/>
          </a:xfrm>
          <a:prstGeom prst="rect">
            <a:avLst/>
          </a:prstGeom>
          <a:noFill/>
        </p:spPr>
        <p:txBody>
          <a:bodyPr wrap="none" rtlCol="0">
            <a:spAutoFit/>
          </a:bodyPr>
          <a:lstStyle/>
          <a:p>
            <a:pPr algn="ctr"/>
            <a:r>
              <a:rPr lang="en-US" dirty="0" smtClean="0"/>
              <a:t>David Wright</a:t>
            </a:r>
            <a:endParaRPr lang="en-US" dirty="0"/>
          </a:p>
        </p:txBody>
      </p:sp>
      <p:cxnSp>
        <p:nvCxnSpPr>
          <p:cNvPr id="8" name="Straight Arrow Connector 7"/>
          <p:cNvCxnSpPr>
            <a:stCxn id="7" idx="2"/>
          </p:cNvCxnSpPr>
          <p:nvPr/>
        </p:nvCxnSpPr>
        <p:spPr>
          <a:xfrm flipH="1">
            <a:off x="7808068" y="1244597"/>
            <a:ext cx="301546" cy="5517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94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TO Files\Yearbook and Video Project\1961 Western Hills Yearbook Scans\1962-Richard Thomas Patt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73" y="1218816"/>
            <a:ext cx="8628434" cy="44131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05241" y="36294"/>
            <a:ext cx="2937406" cy="369332"/>
          </a:xfrm>
          <a:prstGeom prst="rect">
            <a:avLst/>
          </a:prstGeom>
          <a:noFill/>
        </p:spPr>
        <p:txBody>
          <a:bodyPr wrap="none" rtlCol="0">
            <a:spAutoFit/>
          </a:bodyPr>
          <a:lstStyle/>
          <a:p>
            <a:pPr algn="ctr"/>
            <a:r>
              <a:rPr lang="en-US" dirty="0" smtClean="0"/>
              <a:t>1961 Western Hills Yearbook</a:t>
            </a:r>
            <a:endParaRPr lang="en-US" dirty="0"/>
          </a:p>
        </p:txBody>
      </p:sp>
      <p:sp>
        <p:nvSpPr>
          <p:cNvPr id="4" name="TextBox 3"/>
          <p:cNvSpPr txBox="1"/>
          <p:nvPr/>
        </p:nvSpPr>
        <p:spPr>
          <a:xfrm>
            <a:off x="4714181" y="527280"/>
            <a:ext cx="1558440" cy="646331"/>
          </a:xfrm>
          <a:prstGeom prst="rect">
            <a:avLst/>
          </a:prstGeom>
          <a:noFill/>
        </p:spPr>
        <p:txBody>
          <a:bodyPr wrap="none" rtlCol="0">
            <a:spAutoFit/>
          </a:bodyPr>
          <a:lstStyle/>
          <a:p>
            <a:pPr algn="ctr"/>
            <a:r>
              <a:rPr lang="en-US" dirty="0" smtClean="0"/>
              <a:t>Larry Swartz</a:t>
            </a:r>
          </a:p>
          <a:p>
            <a:pPr algn="ctr"/>
            <a:r>
              <a:rPr lang="en-US" dirty="0" smtClean="0"/>
              <a:t>(Class of 1962)</a:t>
            </a:r>
            <a:endParaRPr lang="en-US" dirty="0"/>
          </a:p>
        </p:txBody>
      </p:sp>
      <p:sp>
        <p:nvSpPr>
          <p:cNvPr id="5" name="TextBox 4"/>
          <p:cNvSpPr txBox="1"/>
          <p:nvPr/>
        </p:nvSpPr>
        <p:spPr>
          <a:xfrm>
            <a:off x="385323" y="5766310"/>
            <a:ext cx="1332673" cy="369332"/>
          </a:xfrm>
          <a:prstGeom prst="rect">
            <a:avLst/>
          </a:prstGeom>
          <a:noFill/>
        </p:spPr>
        <p:txBody>
          <a:bodyPr wrap="none" rtlCol="0">
            <a:spAutoFit/>
          </a:bodyPr>
          <a:lstStyle/>
          <a:p>
            <a:pPr algn="ctr"/>
            <a:r>
              <a:rPr lang="en-US" dirty="0" smtClean="0"/>
              <a:t>Andy Patton</a:t>
            </a:r>
            <a:endParaRPr lang="en-US" dirty="0"/>
          </a:p>
        </p:txBody>
      </p:sp>
      <p:cxnSp>
        <p:nvCxnSpPr>
          <p:cNvPr id="6" name="Straight Arrow Connector 5"/>
          <p:cNvCxnSpPr/>
          <p:nvPr/>
        </p:nvCxnSpPr>
        <p:spPr>
          <a:xfrm flipH="1">
            <a:off x="5559912" y="1091815"/>
            <a:ext cx="215779" cy="4251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046795" y="5318321"/>
            <a:ext cx="9728"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36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O Files\Yearbook and Video Project\1961 Western Hills Yearbook Scans\1961 Baseb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657" y="1260766"/>
            <a:ext cx="8598833" cy="4754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03297" y="35429"/>
            <a:ext cx="2937407" cy="369332"/>
          </a:xfrm>
          <a:prstGeom prst="rect">
            <a:avLst/>
          </a:prstGeom>
          <a:noFill/>
        </p:spPr>
        <p:txBody>
          <a:bodyPr wrap="none" rtlCol="0">
            <a:spAutoFit/>
          </a:bodyPr>
          <a:lstStyle/>
          <a:p>
            <a:pPr algn="ctr"/>
            <a:r>
              <a:rPr lang="en-US" dirty="0" smtClean="0"/>
              <a:t>1961 Western Hills Yearbook</a:t>
            </a:r>
            <a:endParaRPr lang="en-US" dirty="0"/>
          </a:p>
        </p:txBody>
      </p:sp>
      <p:sp>
        <p:nvSpPr>
          <p:cNvPr id="4" name="TextBox 3"/>
          <p:cNvSpPr txBox="1"/>
          <p:nvPr/>
        </p:nvSpPr>
        <p:spPr>
          <a:xfrm>
            <a:off x="3865711" y="6053614"/>
            <a:ext cx="1464503" cy="369332"/>
          </a:xfrm>
          <a:prstGeom prst="rect">
            <a:avLst/>
          </a:prstGeom>
          <a:noFill/>
        </p:spPr>
        <p:txBody>
          <a:bodyPr wrap="none" rtlCol="0">
            <a:spAutoFit/>
          </a:bodyPr>
          <a:lstStyle/>
          <a:p>
            <a:pPr algn="ctr"/>
            <a:r>
              <a:rPr lang="en-US" dirty="0" smtClean="0"/>
              <a:t>Maury </a:t>
            </a:r>
            <a:r>
              <a:rPr lang="en-US" dirty="0" err="1" smtClean="0"/>
              <a:t>Bibent</a:t>
            </a:r>
            <a:endParaRPr lang="en-US" dirty="0"/>
          </a:p>
        </p:txBody>
      </p:sp>
      <p:cxnSp>
        <p:nvCxnSpPr>
          <p:cNvPr id="5" name="Straight Arrow Connector 4"/>
          <p:cNvCxnSpPr/>
          <p:nvPr/>
        </p:nvCxnSpPr>
        <p:spPr>
          <a:xfrm flipV="1">
            <a:off x="4591480" y="4951388"/>
            <a:ext cx="12964" cy="11411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76433" y="586663"/>
            <a:ext cx="1558439" cy="646331"/>
          </a:xfrm>
          <a:prstGeom prst="rect">
            <a:avLst/>
          </a:prstGeom>
          <a:noFill/>
        </p:spPr>
        <p:txBody>
          <a:bodyPr wrap="none" rtlCol="0">
            <a:spAutoFit/>
          </a:bodyPr>
          <a:lstStyle/>
          <a:p>
            <a:pPr algn="ctr"/>
            <a:r>
              <a:rPr lang="en-US" dirty="0" smtClean="0"/>
              <a:t>Jim Hardy</a:t>
            </a:r>
          </a:p>
          <a:p>
            <a:pPr algn="ctr"/>
            <a:r>
              <a:rPr lang="en-US" dirty="0" smtClean="0"/>
              <a:t>(Class of 1962)</a:t>
            </a:r>
            <a:endParaRPr lang="en-US" dirty="0"/>
          </a:p>
        </p:txBody>
      </p:sp>
      <p:cxnSp>
        <p:nvCxnSpPr>
          <p:cNvPr id="11" name="Straight Arrow Connector 10"/>
          <p:cNvCxnSpPr/>
          <p:nvPr/>
        </p:nvCxnSpPr>
        <p:spPr>
          <a:xfrm flipH="1">
            <a:off x="2649166" y="1174621"/>
            <a:ext cx="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29616" y="586663"/>
            <a:ext cx="1558439" cy="646331"/>
          </a:xfrm>
          <a:prstGeom prst="rect">
            <a:avLst/>
          </a:prstGeom>
          <a:noFill/>
        </p:spPr>
        <p:txBody>
          <a:bodyPr wrap="none" rtlCol="0">
            <a:spAutoFit/>
          </a:bodyPr>
          <a:lstStyle/>
          <a:p>
            <a:pPr algn="ctr"/>
            <a:r>
              <a:rPr lang="en-US" dirty="0" smtClean="0"/>
              <a:t>Dave McElroy</a:t>
            </a:r>
          </a:p>
          <a:p>
            <a:pPr algn="ctr"/>
            <a:r>
              <a:rPr lang="en-US" dirty="0" smtClean="0"/>
              <a:t>(Class of 1962)</a:t>
            </a:r>
            <a:endParaRPr lang="en-US" dirty="0"/>
          </a:p>
        </p:txBody>
      </p:sp>
      <p:cxnSp>
        <p:nvCxnSpPr>
          <p:cNvPr id="14" name="Straight Arrow Connector 13"/>
          <p:cNvCxnSpPr/>
          <p:nvPr/>
        </p:nvCxnSpPr>
        <p:spPr>
          <a:xfrm flipH="1">
            <a:off x="4202349" y="1174621"/>
            <a:ext cx="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971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grpSp>
        <p:nvGrpSpPr>
          <p:cNvPr id="2" name="Group 1"/>
          <p:cNvGrpSpPr/>
          <p:nvPr/>
        </p:nvGrpSpPr>
        <p:grpSpPr>
          <a:xfrm>
            <a:off x="2523813" y="3886197"/>
            <a:ext cx="1691640" cy="2695935"/>
            <a:chOff x="1327269" y="3886197"/>
            <a:chExt cx="1691640" cy="2695935"/>
          </a:xfrm>
        </p:grpSpPr>
        <p:pic>
          <p:nvPicPr>
            <p:cNvPr id="12293" name="Picture 5" descr="E:\TO Files\Yearbook and Video Project\1961 Western Hills Yearbook Scans\1962-David M. McElroy.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69" y="3886197"/>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09483" y="6212800"/>
              <a:ext cx="1527213" cy="369332"/>
            </a:xfrm>
            <a:prstGeom prst="rect">
              <a:avLst/>
            </a:prstGeom>
            <a:noFill/>
          </p:spPr>
          <p:txBody>
            <a:bodyPr wrap="none" rtlCol="0">
              <a:spAutoFit/>
            </a:bodyPr>
            <a:lstStyle/>
            <a:p>
              <a:pPr algn="ctr"/>
              <a:r>
                <a:rPr lang="en-US" dirty="0" smtClean="0"/>
                <a:t>David McElroy</a:t>
              </a:r>
              <a:endParaRPr lang="en-US" dirty="0"/>
            </a:p>
          </p:txBody>
        </p:sp>
      </p:grpSp>
      <p:grpSp>
        <p:nvGrpSpPr>
          <p:cNvPr id="13" name="Group 12"/>
          <p:cNvGrpSpPr/>
          <p:nvPr/>
        </p:nvGrpSpPr>
        <p:grpSpPr>
          <a:xfrm>
            <a:off x="1327269" y="1026265"/>
            <a:ext cx="6488516" cy="2695935"/>
            <a:chOff x="1327269" y="1026265"/>
            <a:chExt cx="6488516" cy="2695935"/>
          </a:xfrm>
        </p:grpSpPr>
        <p:grpSp>
          <p:nvGrpSpPr>
            <p:cNvPr id="9" name="Group 8"/>
            <p:cNvGrpSpPr/>
            <p:nvPr/>
          </p:nvGrpSpPr>
          <p:grpSpPr>
            <a:xfrm>
              <a:off x="3725707" y="1026265"/>
              <a:ext cx="1691640" cy="2695935"/>
              <a:chOff x="3725707" y="1026265"/>
              <a:chExt cx="1691640" cy="2695935"/>
            </a:xfrm>
          </p:grpSpPr>
          <p:pic>
            <p:nvPicPr>
              <p:cNvPr id="12291" name="Picture 3" descr="E:\TO Files\Yearbook and Video Project\1961 Western Hills Yearbook Scans\1962-Terry Dinnie.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707" y="102626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12597" y="3352868"/>
                <a:ext cx="1317860" cy="369332"/>
              </a:xfrm>
              <a:prstGeom prst="rect">
                <a:avLst/>
              </a:prstGeom>
              <a:noFill/>
            </p:spPr>
            <p:txBody>
              <a:bodyPr wrap="none" rtlCol="0">
                <a:spAutoFit/>
              </a:bodyPr>
              <a:lstStyle/>
              <a:p>
                <a:pPr algn="ctr"/>
                <a:r>
                  <a:rPr lang="en-US" dirty="0" smtClean="0"/>
                  <a:t>Terry </a:t>
                </a:r>
                <a:r>
                  <a:rPr lang="en-US" dirty="0" err="1" smtClean="0"/>
                  <a:t>Dinnie</a:t>
                </a:r>
                <a:endParaRPr lang="en-US" dirty="0"/>
              </a:p>
            </p:txBody>
          </p:sp>
        </p:grpSp>
        <p:grpSp>
          <p:nvGrpSpPr>
            <p:cNvPr id="7" name="Group 6"/>
            <p:cNvGrpSpPr/>
            <p:nvPr/>
          </p:nvGrpSpPr>
          <p:grpSpPr>
            <a:xfrm>
              <a:off x="1327269" y="1026265"/>
              <a:ext cx="1691640" cy="2695935"/>
              <a:chOff x="1327269" y="1026265"/>
              <a:chExt cx="1691640" cy="2695935"/>
            </a:xfrm>
          </p:grpSpPr>
          <p:pic>
            <p:nvPicPr>
              <p:cNvPr id="12290" name="Picture 2" descr="E:\TO Files\Yearbook and Video Project\1961 Western Hills Yearbook Scans\1962-Nicholas Bauer.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269" y="102626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9442" y="3352868"/>
                <a:ext cx="1587294" cy="369332"/>
              </a:xfrm>
              <a:prstGeom prst="rect">
                <a:avLst/>
              </a:prstGeom>
              <a:noFill/>
            </p:spPr>
            <p:txBody>
              <a:bodyPr wrap="none" rtlCol="0">
                <a:spAutoFit/>
              </a:bodyPr>
              <a:lstStyle/>
              <a:p>
                <a:pPr algn="ctr"/>
                <a:r>
                  <a:rPr lang="en-US" dirty="0" smtClean="0"/>
                  <a:t>Nicholas Bauer</a:t>
                </a:r>
                <a:endParaRPr lang="en-US" dirty="0"/>
              </a:p>
            </p:txBody>
          </p:sp>
        </p:grpSp>
        <p:grpSp>
          <p:nvGrpSpPr>
            <p:cNvPr id="11" name="Group 10"/>
            <p:cNvGrpSpPr/>
            <p:nvPr/>
          </p:nvGrpSpPr>
          <p:grpSpPr>
            <a:xfrm>
              <a:off x="6124145" y="1026265"/>
              <a:ext cx="1691640" cy="2695935"/>
              <a:chOff x="6124145" y="1026265"/>
              <a:chExt cx="1691640" cy="2695935"/>
            </a:xfrm>
          </p:grpSpPr>
          <p:pic>
            <p:nvPicPr>
              <p:cNvPr id="12292" name="Picture 4" descr="E:\TO Files\Yearbook and Video Project\1961 Western Hills Yearbook Scans\1962-James Edward Hardy.jpg"/>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145" y="102626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85291" y="3352868"/>
                <a:ext cx="1369349" cy="369332"/>
              </a:xfrm>
              <a:prstGeom prst="rect">
                <a:avLst/>
              </a:prstGeom>
              <a:noFill/>
            </p:spPr>
            <p:txBody>
              <a:bodyPr wrap="none" rtlCol="0">
                <a:spAutoFit/>
              </a:bodyPr>
              <a:lstStyle/>
              <a:p>
                <a:pPr algn="ctr"/>
                <a:r>
                  <a:rPr lang="en-US" dirty="0" smtClean="0"/>
                  <a:t>James Hardy</a:t>
                </a:r>
                <a:endParaRPr lang="en-US" dirty="0"/>
              </a:p>
            </p:txBody>
          </p:sp>
        </p:grpSp>
      </p:grpSp>
      <p:grpSp>
        <p:nvGrpSpPr>
          <p:cNvPr id="16" name="Group 15"/>
          <p:cNvGrpSpPr/>
          <p:nvPr/>
        </p:nvGrpSpPr>
        <p:grpSpPr>
          <a:xfrm>
            <a:off x="4921245" y="3886197"/>
            <a:ext cx="1691640" cy="2696671"/>
            <a:chOff x="1324268" y="2131087"/>
            <a:chExt cx="1691640" cy="2696671"/>
          </a:xfrm>
        </p:grpSpPr>
        <p:pic>
          <p:nvPicPr>
            <p:cNvPr id="17" name="Picture 9" descr="E:\TO Files\Yearbook and Video Project\1961 Western Hills Yearbook Scans\1962-Richard Thomas Patton.jpg"/>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4268" y="2131087"/>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390708" y="4458426"/>
              <a:ext cx="1558760" cy="369332"/>
            </a:xfrm>
            <a:prstGeom prst="rect">
              <a:avLst/>
            </a:prstGeom>
            <a:noFill/>
          </p:spPr>
          <p:txBody>
            <a:bodyPr wrap="none" rtlCol="0">
              <a:spAutoFit/>
            </a:bodyPr>
            <a:lstStyle/>
            <a:p>
              <a:pPr algn="ctr"/>
              <a:r>
                <a:rPr lang="en-US" dirty="0" smtClean="0"/>
                <a:t>Richard Patton</a:t>
              </a:r>
              <a:endParaRPr lang="en-US" dirty="0"/>
            </a:p>
          </p:txBody>
        </p:sp>
      </p:grpSp>
    </p:spTree>
    <p:extLst>
      <p:ext uri="{BB962C8B-B14F-4D97-AF65-F5344CB8AC3E}">
        <p14:creationId xmlns:p14="http://schemas.microsoft.com/office/powerpoint/2010/main" val="3348402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TO Files\Yearbook and Video Project\1961 Western Hills Yearbook Scans\1062-James Hartm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6444" y="888813"/>
            <a:ext cx="4033191" cy="5659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38559"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grpSp>
        <p:nvGrpSpPr>
          <p:cNvPr id="2" name="Group 1"/>
          <p:cNvGrpSpPr/>
          <p:nvPr/>
        </p:nvGrpSpPr>
        <p:grpSpPr>
          <a:xfrm>
            <a:off x="1173099" y="2362678"/>
            <a:ext cx="1887760" cy="2711408"/>
            <a:chOff x="832632" y="1143000"/>
            <a:chExt cx="1887760" cy="2711408"/>
          </a:xfrm>
        </p:grpSpPr>
        <p:sp>
          <p:nvSpPr>
            <p:cNvPr id="5" name="TextBox 4"/>
            <p:cNvSpPr txBox="1"/>
            <p:nvPr/>
          </p:nvSpPr>
          <p:spPr>
            <a:xfrm>
              <a:off x="832632" y="3485076"/>
              <a:ext cx="1887760" cy="369332"/>
            </a:xfrm>
            <a:prstGeom prst="rect">
              <a:avLst/>
            </a:prstGeom>
            <a:noFill/>
          </p:spPr>
          <p:txBody>
            <a:bodyPr wrap="none" rtlCol="0">
              <a:spAutoFit/>
            </a:bodyPr>
            <a:lstStyle/>
            <a:p>
              <a:pPr algn="ctr"/>
              <a:r>
                <a:rPr lang="en-US" dirty="0" smtClean="0"/>
                <a:t>James F. Hartman</a:t>
              </a:r>
              <a:endParaRPr lang="en-US" dirty="0"/>
            </a:p>
          </p:txBody>
        </p:sp>
        <p:pic>
          <p:nvPicPr>
            <p:cNvPr id="1026" name="Picture 2" descr="E:\TO Files\Yearbook and Video Project\1961 Western Hills Yearbook Scans\1962-James Hartman2.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91" y="114300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7380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TO Files\Yearbook and Video Project\1961 Western Hills Yearbook Scans\1962-Larry Jegg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4951" y="1893250"/>
            <a:ext cx="569075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40506" y="36294"/>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grpSp>
        <p:nvGrpSpPr>
          <p:cNvPr id="7" name="Group 6"/>
          <p:cNvGrpSpPr/>
          <p:nvPr/>
        </p:nvGrpSpPr>
        <p:grpSpPr>
          <a:xfrm>
            <a:off x="127462" y="666350"/>
            <a:ext cx="3087829" cy="6111401"/>
            <a:chOff x="127462" y="666350"/>
            <a:chExt cx="3087829" cy="6111401"/>
          </a:xfrm>
        </p:grpSpPr>
        <p:pic>
          <p:nvPicPr>
            <p:cNvPr id="2050" name="Picture 2" descr="E:\TO Files\Yearbook and Video Project\1961 Western Hills Yearbook Scans\1961-charles Norton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904" y="3120151"/>
              <a:ext cx="2906387"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27462" y="666350"/>
              <a:ext cx="3087829" cy="2286000"/>
              <a:chOff x="182251" y="666350"/>
              <a:chExt cx="3087829" cy="2286000"/>
            </a:xfrm>
          </p:grpSpPr>
          <p:sp>
            <p:nvSpPr>
              <p:cNvPr id="2" name="TextBox 1"/>
              <p:cNvSpPr txBox="1"/>
              <p:nvPr/>
            </p:nvSpPr>
            <p:spPr>
              <a:xfrm>
                <a:off x="182251" y="1624684"/>
                <a:ext cx="1289199" cy="369332"/>
              </a:xfrm>
              <a:prstGeom prst="rect">
                <a:avLst/>
              </a:prstGeom>
              <a:noFill/>
            </p:spPr>
            <p:txBody>
              <a:bodyPr wrap="none" rtlCol="0">
                <a:spAutoFit/>
              </a:bodyPr>
              <a:lstStyle/>
              <a:p>
                <a:pPr algn="ctr"/>
                <a:r>
                  <a:rPr lang="en-US" dirty="0" smtClean="0"/>
                  <a:t>Larry </a:t>
                </a:r>
                <a:r>
                  <a:rPr lang="en-US" dirty="0" err="1" smtClean="0"/>
                  <a:t>Jeggle</a:t>
                </a:r>
                <a:endParaRPr lang="en-US" dirty="0"/>
              </a:p>
            </p:txBody>
          </p:sp>
          <p:pic>
            <p:nvPicPr>
              <p:cNvPr id="6" name="Picture 2" descr="E:\TO Files\Yearbook and Video Project\1961 Western Hills Yearbook Scans\1962-Larry Jeggl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105" y="666350"/>
                <a:ext cx="170497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9522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2584" y="2081032"/>
            <a:ext cx="1691640" cy="2695935"/>
            <a:chOff x="3725707" y="3886197"/>
            <a:chExt cx="1691640" cy="2695935"/>
          </a:xfrm>
        </p:grpSpPr>
        <p:pic>
          <p:nvPicPr>
            <p:cNvPr id="3" name="Picture 6" descr="E:\TO Files\Yearbook and Video Project\1961 Western Hills Yearbook Scans\1962-Dennis Michael Lantry.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707" y="3886197"/>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35268" y="6212800"/>
              <a:ext cx="1472519" cy="369332"/>
            </a:xfrm>
            <a:prstGeom prst="rect">
              <a:avLst/>
            </a:prstGeom>
            <a:noFill/>
          </p:spPr>
          <p:txBody>
            <a:bodyPr wrap="none" rtlCol="0">
              <a:spAutoFit/>
            </a:bodyPr>
            <a:lstStyle/>
            <a:p>
              <a:pPr algn="ctr"/>
              <a:r>
                <a:rPr lang="en-US" dirty="0" smtClean="0"/>
                <a:t>Dennis </a:t>
              </a:r>
              <a:r>
                <a:rPr lang="en-US" dirty="0" err="1" smtClean="0"/>
                <a:t>Lantry</a:t>
              </a:r>
              <a:endParaRPr lang="en-US" dirty="0"/>
            </a:p>
          </p:txBody>
        </p:sp>
      </p:grpSp>
      <p:sp>
        <p:nvSpPr>
          <p:cNvPr id="5" name="TextBox 4"/>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pic>
        <p:nvPicPr>
          <p:cNvPr id="6" name="Picture 3" descr="E:\TO Files\Yearbook and Video Project\1961 Western Hills Yearbook Scans\1961-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225" y="1243936"/>
            <a:ext cx="6440449" cy="43701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8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TO Files\Yearbook and Video Project\1961 Western Hills Yearbook Scans\1962-Roy Henry Niem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1304" y="787619"/>
            <a:ext cx="3524610" cy="31089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7" descr="E:\TO Files\Yearbook and Video Project\1961 Western Hills Yearbook Scans\1962-Roy Henry Niemes.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615" y="1199099"/>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73643" y="3518248"/>
            <a:ext cx="1289584" cy="369332"/>
          </a:xfrm>
          <a:prstGeom prst="rect">
            <a:avLst/>
          </a:prstGeom>
          <a:noFill/>
        </p:spPr>
        <p:txBody>
          <a:bodyPr wrap="none" rtlCol="0">
            <a:spAutoFit/>
          </a:bodyPr>
          <a:lstStyle/>
          <a:p>
            <a:pPr algn="ctr"/>
            <a:r>
              <a:rPr lang="en-US" dirty="0" smtClean="0"/>
              <a:t>Roy </a:t>
            </a:r>
            <a:r>
              <a:rPr lang="en-US" dirty="0" err="1" smtClean="0"/>
              <a:t>Niemes</a:t>
            </a:r>
            <a:endParaRPr lang="en-US" dirty="0"/>
          </a:p>
        </p:txBody>
      </p:sp>
      <p:pic>
        <p:nvPicPr>
          <p:cNvPr id="15363" name="Picture 3" descr="E:\TO Files\Yearbook and Video Project\1961 Western Hills Yearbook Scans\1962-Roy Henry Nieme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0872" y="4068758"/>
            <a:ext cx="4951378" cy="26912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33124"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cxnSp>
        <p:nvCxnSpPr>
          <p:cNvPr id="5" name="Straight Arrow Connector 4"/>
          <p:cNvCxnSpPr/>
          <p:nvPr/>
        </p:nvCxnSpPr>
        <p:spPr>
          <a:xfrm>
            <a:off x="4503906" y="3784059"/>
            <a:ext cx="496111" cy="3988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96911" y="1225685"/>
            <a:ext cx="321013" cy="3307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05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TO Files\Yearbook and Video Project\1961 Western Hills Yearbook Scans\T.O. Offic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895" y="885994"/>
            <a:ext cx="4512142" cy="530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8581"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(T.O. Officers)</a:t>
            </a:r>
            <a:endParaRPr lang="en-US" dirty="0"/>
          </a:p>
        </p:txBody>
      </p:sp>
      <p:sp>
        <p:nvSpPr>
          <p:cNvPr id="4" name="TextBox 3"/>
          <p:cNvSpPr txBox="1"/>
          <p:nvPr/>
        </p:nvSpPr>
        <p:spPr>
          <a:xfrm>
            <a:off x="3985420" y="6228702"/>
            <a:ext cx="5161093" cy="369332"/>
          </a:xfrm>
          <a:prstGeom prst="rect">
            <a:avLst/>
          </a:prstGeom>
          <a:noFill/>
        </p:spPr>
        <p:txBody>
          <a:bodyPr wrap="none" rtlCol="0">
            <a:spAutoFit/>
          </a:bodyPr>
          <a:lstStyle/>
          <a:p>
            <a:pPr algn="ctr"/>
            <a:r>
              <a:rPr lang="en-US" dirty="0" smtClean="0"/>
              <a:t>Ken Kay, John Schiff, Michael Noyes, and Andy Patton</a:t>
            </a:r>
            <a:endParaRPr lang="en-US" dirty="0"/>
          </a:p>
        </p:txBody>
      </p:sp>
      <p:sp>
        <p:nvSpPr>
          <p:cNvPr id="2" name="TextBox 1"/>
          <p:cNvSpPr txBox="1"/>
          <p:nvPr/>
        </p:nvSpPr>
        <p:spPr>
          <a:xfrm>
            <a:off x="175098" y="1521818"/>
            <a:ext cx="3939701" cy="4031873"/>
          </a:xfrm>
          <a:prstGeom prst="rect">
            <a:avLst/>
          </a:prstGeom>
          <a:noFill/>
        </p:spPr>
        <p:txBody>
          <a:bodyPr wrap="square" rtlCol="0">
            <a:spAutoFit/>
          </a:bodyPr>
          <a:lstStyle/>
          <a:p>
            <a:pPr algn="just"/>
            <a:r>
              <a:rPr lang="en-US" sz="1600" b="1" dirty="0" err="1" smtClean="0">
                <a:latin typeface="Book Antiqua" pitchFamily="18" charset="0"/>
              </a:rPr>
              <a:t>Triginta</a:t>
            </a:r>
            <a:r>
              <a:rPr lang="en-US" sz="1600" b="1" dirty="0" smtClean="0">
                <a:latin typeface="Book Antiqua" pitchFamily="18" charset="0"/>
              </a:rPr>
              <a:t> </a:t>
            </a:r>
            <a:r>
              <a:rPr lang="en-US" sz="1600" b="1" dirty="0" err="1" smtClean="0">
                <a:latin typeface="Book Antiqua" pitchFamily="18" charset="0"/>
              </a:rPr>
              <a:t>Optimi</a:t>
            </a:r>
            <a:endParaRPr lang="en-US" sz="1600" b="1" dirty="0" smtClean="0">
              <a:latin typeface="Book Antiqua" pitchFamily="18" charset="0"/>
            </a:endParaRPr>
          </a:p>
          <a:p>
            <a:pPr algn="just"/>
            <a:r>
              <a:rPr lang="en-US" sz="1600" dirty="0">
                <a:latin typeface="Book Antiqua" pitchFamily="18" charset="0"/>
              </a:rPr>
              <a:t> </a:t>
            </a:r>
            <a:r>
              <a:rPr lang="en-US" sz="1600" dirty="0" smtClean="0">
                <a:latin typeface="Book Antiqua" pitchFamily="18" charset="0"/>
              </a:rPr>
              <a:t>  The close of the school year left may memorable impressions on the minds of the boys in </a:t>
            </a:r>
            <a:r>
              <a:rPr lang="en-US" sz="1600" dirty="0" err="1" smtClean="0">
                <a:latin typeface="Book Antiqua" pitchFamily="18" charset="0"/>
              </a:rPr>
              <a:t>Triginta</a:t>
            </a:r>
            <a:r>
              <a:rPr lang="en-US" sz="1600" dirty="0" smtClean="0">
                <a:latin typeface="Book Antiqua" pitchFamily="18" charset="0"/>
              </a:rPr>
              <a:t> </a:t>
            </a:r>
            <a:r>
              <a:rPr lang="en-US" sz="1600" dirty="0" err="1" smtClean="0">
                <a:latin typeface="Book Antiqua" pitchFamily="18" charset="0"/>
              </a:rPr>
              <a:t>Optimi</a:t>
            </a:r>
            <a:r>
              <a:rPr lang="en-US" sz="1600" dirty="0" smtClean="0">
                <a:latin typeface="Book Antiqua" pitchFamily="18" charset="0"/>
              </a:rPr>
              <a:t>, Fellowship was shared in a number of events. The dance, Autumn Rhapsody, the hayride, the old clothes party, and the banquet were among the many projects sponsored by T.O. The victory and assurance of the trophy in the T.O., C.O.S. game added spirit to the fraternity as well as aided Muscular Dystrophy. Many individuals  were engaged in school activities. Among those who gained honors were Andy Patton, Football Captain, and Stu Schott, Mr. Western Hills Runner-up.</a:t>
            </a:r>
            <a:endParaRPr lang="en-US" sz="1600" dirty="0">
              <a:latin typeface="Book Antiqua" pitchFamily="18" charset="0"/>
            </a:endParaRPr>
          </a:p>
        </p:txBody>
      </p:sp>
    </p:spTree>
    <p:extLst>
      <p:ext uri="{BB962C8B-B14F-4D97-AF65-F5344CB8AC3E}">
        <p14:creationId xmlns:p14="http://schemas.microsoft.com/office/powerpoint/2010/main" val="4125524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grpSp>
        <p:nvGrpSpPr>
          <p:cNvPr id="9" name="Group 8"/>
          <p:cNvGrpSpPr/>
          <p:nvPr/>
        </p:nvGrpSpPr>
        <p:grpSpPr>
          <a:xfrm>
            <a:off x="1432513" y="808499"/>
            <a:ext cx="6281666" cy="5837826"/>
            <a:chOff x="1593386" y="808499"/>
            <a:chExt cx="6281666" cy="5837826"/>
          </a:xfrm>
        </p:grpSpPr>
        <p:grpSp>
          <p:nvGrpSpPr>
            <p:cNvPr id="5" name="Group 4"/>
            <p:cNvGrpSpPr/>
            <p:nvPr/>
          </p:nvGrpSpPr>
          <p:grpSpPr>
            <a:xfrm>
              <a:off x="1593386" y="2379077"/>
              <a:ext cx="1691640" cy="2696671"/>
              <a:chOff x="6127366" y="2131087"/>
              <a:chExt cx="1691640" cy="2696671"/>
            </a:xfrm>
          </p:grpSpPr>
          <p:pic>
            <p:nvPicPr>
              <p:cNvPr id="13314" name="Picture 2" descr="E:\TO Files\Yearbook and Video Project\1961 Western Hills Yearbook Scans\1962-Frank Barth.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366" y="2131087"/>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8205" y="4458426"/>
                <a:ext cx="1269963" cy="369332"/>
              </a:xfrm>
              <a:prstGeom prst="rect">
                <a:avLst/>
              </a:prstGeom>
              <a:noFill/>
            </p:spPr>
            <p:txBody>
              <a:bodyPr wrap="none" rtlCol="0">
                <a:spAutoFit/>
              </a:bodyPr>
              <a:lstStyle/>
              <a:p>
                <a:pPr algn="ctr"/>
                <a:r>
                  <a:rPr lang="en-US" dirty="0" smtClean="0"/>
                  <a:t>Frank Barth</a:t>
                </a:r>
                <a:endParaRPr lang="en-US" dirty="0"/>
              </a:p>
            </p:txBody>
          </p:sp>
        </p:grpSp>
        <p:pic>
          <p:nvPicPr>
            <p:cNvPr id="10" name="Picture 2" descr="E:\TO Files\Yearbook and Video Project\1961 Western Hills Yearbook Scans\1962-Frank Barth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5410" y="808499"/>
              <a:ext cx="4039642" cy="58378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4774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5571" y="783549"/>
            <a:ext cx="5097302" cy="5644506"/>
            <a:chOff x="85571" y="496669"/>
            <a:chExt cx="5097302" cy="5644506"/>
          </a:xfrm>
        </p:grpSpPr>
        <p:pic>
          <p:nvPicPr>
            <p:cNvPr id="2" name="Picture 3" descr="E:\TO Files\Yearbook and Video Project\1961 Western Hills Yearbook Scans\1962-Clayton Charles Rothenbush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71" y="3580855"/>
              <a:ext cx="5097302" cy="256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664213" y="496669"/>
              <a:ext cx="1940018" cy="2959226"/>
              <a:chOff x="1200088" y="496669"/>
              <a:chExt cx="1940018" cy="2959226"/>
            </a:xfrm>
          </p:grpSpPr>
          <p:pic>
            <p:nvPicPr>
              <p:cNvPr id="3" name="Picture 8" descr="E:\TO Files\Yearbook and Video Project\1961 Western Hills Yearbook Scans\1962-Clayton Charles Rothenb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147" y="496669"/>
                <a:ext cx="169790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00088" y="2809564"/>
                <a:ext cx="1940018" cy="646331"/>
              </a:xfrm>
              <a:prstGeom prst="rect">
                <a:avLst/>
              </a:prstGeom>
              <a:noFill/>
            </p:spPr>
            <p:txBody>
              <a:bodyPr wrap="none" rtlCol="0">
                <a:spAutoFit/>
              </a:bodyPr>
              <a:lstStyle/>
              <a:p>
                <a:pPr algn="ctr"/>
                <a:r>
                  <a:rPr lang="en-US" dirty="0" smtClean="0"/>
                  <a:t>Chuck </a:t>
                </a:r>
                <a:r>
                  <a:rPr lang="en-US" dirty="0" err="1" smtClean="0"/>
                  <a:t>Rothenbush</a:t>
                </a:r>
                <a:endParaRPr lang="en-US" dirty="0" smtClean="0"/>
              </a:p>
              <a:p>
                <a:pPr algn="ctr"/>
                <a:r>
                  <a:rPr lang="en-US" dirty="0" smtClean="0"/>
                  <a:t>(# 57)</a:t>
                </a:r>
                <a:endParaRPr lang="en-US" dirty="0"/>
              </a:p>
            </p:txBody>
          </p:sp>
        </p:grpSp>
      </p:grpSp>
      <p:sp>
        <p:nvSpPr>
          <p:cNvPr id="5" name="TextBox 4"/>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pic>
        <p:nvPicPr>
          <p:cNvPr id="8" name="Picture 2" descr="E:\TO Files\Yearbook and Video Project\1961 Western Hills Yearbook Scans\1961-Dave-U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1928" y="1136922"/>
            <a:ext cx="3696518" cy="4937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2985247" y="4096871"/>
            <a:ext cx="62753" cy="1075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648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O Files\Yearbook and Video Project\1961 Western Hills Yearbook Scans\1962-Ed Sonny Schmi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837" y="795867"/>
            <a:ext cx="2685226" cy="2712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6013"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1962)</a:t>
            </a:r>
            <a:endParaRPr lang="en-US" dirty="0"/>
          </a:p>
        </p:txBody>
      </p:sp>
      <p:sp>
        <p:nvSpPr>
          <p:cNvPr id="4" name="TextBox 3"/>
          <p:cNvSpPr txBox="1"/>
          <p:nvPr/>
        </p:nvSpPr>
        <p:spPr>
          <a:xfrm>
            <a:off x="1942126" y="1967561"/>
            <a:ext cx="1229632" cy="369332"/>
          </a:xfrm>
          <a:prstGeom prst="rect">
            <a:avLst/>
          </a:prstGeom>
          <a:noFill/>
        </p:spPr>
        <p:txBody>
          <a:bodyPr wrap="none" rtlCol="0">
            <a:spAutoFit/>
          </a:bodyPr>
          <a:lstStyle/>
          <a:p>
            <a:pPr algn="ctr"/>
            <a:r>
              <a:rPr lang="en-US" dirty="0" smtClean="0"/>
              <a:t>Ed Schmidt</a:t>
            </a:r>
            <a:endParaRPr lang="en-US" dirty="0"/>
          </a:p>
        </p:txBody>
      </p:sp>
      <p:pic>
        <p:nvPicPr>
          <p:cNvPr id="5" name="Picture 2" descr="E:\TO Files\Yearbook and Video Project\1961 Western Hills Yearbook Scans\1961-Stuart Christian Schot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098" y="3649166"/>
            <a:ext cx="7350705" cy="3003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3937000" y="3911600"/>
            <a:ext cx="101600" cy="6011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5118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TO Files\Yearbook and Video Project\1961 Western Hills Yearbook Scans\1961-Reserve Base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25" y="1268291"/>
            <a:ext cx="8774349" cy="4846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03296" y="35429"/>
            <a:ext cx="2937407" cy="369332"/>
          </a:xfrm>
          <a:prstGeom prst="rect">
            <a:avLst/>
          </a:prstGeom>
          <a:noFill/>
        </p:spPr>
        <p:txBody>
          <a:bodyPr wrap="none" rtlCol="0">
            <a:spAutoFit/>
          </a:bodyPr>
          <a:lstStyle/>
          <a:p>
            <a:pPr algn="ctr"/>
            <a:r>
              <a:rPr lang="en-US" dirty="0" smtClean="0"/>
              <a:t>1961 Western Hills Yearbook</a:t>
            </a:r>
            <a:endParaRPr lang="en-US" dirty="0"/>
          </a:p>
        </p:txBody>
      </p:sp>
      <p:sp>
        <p:nvSpPr>
          <p:cNvPr id="4" name="TextBox 3"/>
          <p:cNvSpPr txBox="1"/>
          <p:nvPr/>
        </p:nvSpPr>
        <p:spPr>
          <a:xfrm>
            <a:off x="3177082" y="576941"/>
            <a:ext cx="2089418" cy="646331"/>
          </a:xfrm>
          <a:prstGeom prst="rect">
            <a:avLst/>
          </a:prstGeom>
          <a:noFill/>
        </p:spPr>
        <p:txBody>
          <a:bodyPr wrap="none" rtlCol="0">
            <a:spAutoFit/>
          </a:bodyPr>
          <a:lstStyle/>
          <a:p>
            <a:pPr algn="ctr"/>
            <a:r>
              <a:rPr lang="en-US" dirty="0" smtClean="0"/>
              <a:t>Greg </a:t>
            </a:r>
            <a:r>
              <a:rPr lang="en-US" dirty="0" err="1" smtClean="0"/>
              <a:t>Koppenhoeffer</a:t>
            </a:r>
            <a:endParaRPr lang="en-US" dirty="0" smtClean="0"/>
          </a:p>
          <a:p>
            <a:pPr algn="ctr"/>
            <a:r>
              <a:rPr lang="en-US" dirty="0" smtClean="0"/>
              <a:t>(Class of 1963)</a:t>
            </a:r>
            <a:endParaRPr lang="en-US" dirty="0"/>
          </a:p>
        </p:txBody>
      </p:sp>
      <p:cxnSp>
        <p:nvCxnSpPr>
          <p:cNvPr id="5" name="Straight Arrow Connector 4"/>
          <p:cNvCxnSpPr/>
          <p:nvPr/>
        </p:nvCxnSpPr>
        <p:spPr>
          <a:xfrm>
            <a:off x="4221791" y="1138134"/>
            <a:ext cx="0"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5949" y="576941"/>
            <a:ext cx="1558439" cy="646331"/>
          </a:xfrm>
          <a:prstGeom prst="rect">
            <a:avLst/>
          </a:prstGeom>
          <a:noFill/>
        </p:spPr>
        <p:txBody>
          <a:bodyPr wrap="none" rtlCol="0">
            <a:spAutoFit/>
          </a:bodyPr>
          <a:lstStyle/>
          <a:p>
            <a:pPr algn="ctr"/>
            <a:r>
              <a:rPr lang="en-US" dirty="0" smtClean="0"/>
              <a:t>Ed Schmidt</a:t>
            </a:r>
          </a:p>
          <a:p>
            <a:pPr algn="ctr"/>
            <a:r>
              <a:rPr lang="en-US" dirty="0" smtClean="0"/>
              <a:t>(Class of 1962)</a:t>
            </a:r>
            <a:endParaRPr lang="en-US" dirty="0"/>
          </a:p>
        </p:txBody>
      </p:sp>
      <p:cxnSp>
        <p:nvCxnSpPr>
          <p:cNvPr id="7" name="Straight Arrow Connector 6"/>
          <p:cNvCxnSpPr/>
          <p:nvPr/>
        </p:nvCxnSpPr>
        <p:spPr>
          <a:xfrm>
            <a:off x="1075168" y="1158905"/>
            <a:ext cx="0" cy="8229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18686" y="6157386"/>
            <a:ext cx="1558440" cy="646331"/>
          </a:xfrm>
          <a:prstGeom prst="rect">
            <a:avLst/>
          </a:prstGeom>
          <a:noFill/>
        </p:spPr>
        <p:txBody>
          <a:bodyPr wrap="none" rtlCol="0">
            <a:spAutoFit/>
          </a:bodyPr>
          <a:lstStyle/>
          <a:p>
            <a:pPr algn="ctr"/>
            <a:r>
              <a:rPr lang="en-US" dirty="0" smtClean="0"/>
              <a:t>Jack </a:t>
            </a:r>
            <a:r>
              <a:rPr lang="en-US" dirty="0" err="1" smtClean="0"/>
              <a:t>Saatkamp</a:t>
            </a:r>
            <a:endParaRPr lang="en-US" dirty="0" smtClean="0"/>
          </a:p>
          <a:p>
            <a:pPr algn="ctr"/>
            <a:r>
              <a:rPr lang="en-US" dirty="0" smtClean="0"/>
              <a:t>(Class of 1963)</a:t>
            </a:r>
            <a:endParaRPr lang="en-US" dirty="0"/>
          </a:p>
        </p:txBody>
      </p:sp>
      <p:cxnSp>
        <p:nvCxnSpPr>
          <p:cNvPr id="9" name="Straight Arrow Connector 8"/>
          <p:cNvCxnSpPr/>
          <p:nvPr/>
        </p:nvCxnSpPr>
        <p:spPr>
          <a:xfrm flipV="1">
            <a:off x="2097906" y="5387206"/>
            <a:ext cx="0" cy="8229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564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1963)</a:t>
            </a:r>
            <a:endParaRPr lang="en-US" dirty="0"/>
          </a:p>
        </p:txBody>
      </p:sp>
      <p:grpSp>
        <p:nvGrpSpPr>
          <p:cNvPr id="8" name="Group 7"/>
          <p:cNvGrpSpPr/>
          <p:nvPr/>
        </p:nvGrpSpPr>
        <p:grpSpPr>
          <a:xfrm>
            <a:off x="2348356" y="3954306"/>
            <a:ext cx="1691640" cy="2700726"/>
            <a:chOff x="966980" y="3954306"/>
            <a:chExt cx="1691640" cy="2700726"/>
          </a:xfrm>
        </p:grpSpPr>
        <p:pic>
          <p:nvPicPr>
            <p:cNvPr id="14341" name="Picture 5" descr="E:\TO Files\Yearbook and Video Project\1961 Western Hills Yearbook Scans\1963-Jack Saatkamp.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80" y="3954306"/>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41435" y="6285700"/>
              <a:ext cx="1542730" cy="369332"/>
            </a:xfrm>
            <a:prstGeom prst="rect">
              <a:avLst/>
            </a:prstGeom>
            <a:noFill/>
          </p:spPr>
          <p:txBody>
            <a:bodyPr wrap="none" rtlCol="0">
              <a:spAutoFit/>
            </a:bodyPr>
            <a:lstStyle/>
            <a:p>
              <a:pPr algn="ctr"/>
              <a:r>
                <a:rPr lang="en-US" dirty="0" smtClean="0"/>
                <a:t>Jack </a:t>
              </a:r>
              <a:r>
                <a:rPr lang="en-US" dirty="0" err="1" smtClean="0"/>
                <a:t>Saatkamp</a:t>
              </a:r>
              <a:endParaRPr lang="en-US" dirty="0"/>
            </a:p>
          </p:txBody>
        </p:sp>
      </p:grpSp>
      <p:grpSp>
        <p:nvGrpSpPr>
          <p:cNvPr id="4" name="Group 3"/>
          <p:cNvGrpSpPr/>
          <p:nvPr/>
        </p:nvGrpSpPr>
        <p:grpSpPr>
          <a:xfrm>
            <a:off x="2348356" y="1113816"/>
            <a:ext cx="1691640" cy="2695935"/>
            <a:chOff x="966980" y="1143000"/>
            <a:chExt cx="1691640" cy="2695935"/>
          </a:xfrm>
        </p:grpSpPr>
        <p:sp>
          <p:nvSpPr>
            <p:cNvPr id="3" name="TextBox 2"/>
            <p:cNvSpPr txBox="1"/>
            <p:nvPr/>
          </p:nvSpPr>
          <p:spPr>
            <a:xfrm>
              <a:off x="1246780" y="3469603"/>
              <a:ext cx="1132041" cy="369332"/>
            </a:xfrm>
            <a:prstGeom prst="rect">
              <a:avLst/>
            </a:prstGeom>
            <a:noFill/>
          </p:spPr>
          <p:txBody>
            <a:bodyPr wrap="none" rtlCol="0">
              <a:spAutoFit/>
            </a:bodyPr>
            <a:lstStyle/>
            <a:p>
              <a:pPr algn="ctr"/>
              <a:r>
                <a:rPr lang="en-US" dirty="0" smtClean="0"/>
                <a:t>Lou Bauer</a:t>
              </a:r>
              <a:endParaRPr lang="en-US" dirty="0"/>
            </a:p>
          </p:txBody>
        </p:sp>
        <p:pic>
          <p:nvPicPr>
            <p:cNvPr id="14338" name="Picture 2" descr="E:\TO Files\Yearbook and Video Project\1961 Western Hills Yearbook Scans\1963-Lou Bauer.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80" y="114300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119616" y="1113816"/>
            <a:ext cx="1691640" cy="2695935"/>
            <a:chOff x="3715948" y="1143000"/>
            <a:chExt cx="1691640" cy="2695935"/>
          </a:xfrm>
        </p:grpSpPr>
        <p:pic>
          <p:nvPicPr>
            <p:cNvPr id="14339" name="Picture 3" descr="E:\TO Files\Yearbook and Video Project\1961 Western Hills Yearbook Scans\1963-Daniel Hoffman.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948" y="114300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46419" y="3469603"/>
              <a:ext cx="1655581" cy="369332"/>
            </a:xfrm>
            <a:prstGeom prst="rect">
              <a:avLst/>
            </a:prstGeom>
            <a:noFill/>
          </p:spPr>
          <p:txBody>
            <a:bodyPr wrap="none" rtlCol="0">
              <a:spAutoFit/>
            </a:bodyPr>
            <a:lstStyle/>
            <a:p>
              <a:pPr algn="ctr"/>
              <a:r>
                <a:rPr lang="en-US" dirty="0" smtClean="0"/>
                <a:t>Daniel Hoffman</a:t>
              </a:r>
              <a:endParaRPr lang="en-US" dirty="0"/>
            </a:p>
          </p:txBody>
        </p:sp>
      </p:grpSp>
      <p:grpSp>
        <p:nvGrpSpPr>
          <p:cNvPr id="9" name="Group 8"/>
          <p:cNvGrpSpPr/>
          <p:nvPr/>
        </p:nvGrpSpPr>
        <p:grpSpPr>
          <a:xfrm>
            <a:off x="5119616" y="3954306"/>
            <a:ext cx="1691640" cy="2700726"/>
            <a:chOff x="6464917" y="3954306"/>
            <a:chExt cx="1691640" cy="2700726"/>
          </a:xfrm>
        </p:grpSpPr>
        <p:pic>
          <p:nvPicPr>
            <p:cNvPr id="14343" name="Picture 7" descr="E:\TO Files\Yearbook and Video Project\1961 Western Hills Yearbook Scans\1963-Larry Wright.jpg"/>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917" y="3954306"/>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36354" y="6285700"/>
              <a:ext cx="1348766" cy="369332"/>
            </a:xfrm>
            <a:prstGeom prst="rect">
              <a:avLst/>
            </a:prstGeom>
            <a:noFill/>
          </p:spPr>
          <p:txBody>
            <a:bodyPr wrap="none" rtlCol="0">
              <a:spAutoFit/>
            </a:bodyPr>
            <a:lstStyle/>
            <a:p>
              <a:pPr algn="ctr"/>
              <a:r>
                <a:rPr lang="en-US" dirty="0" smtClean="0"/>
                <a:t>Larry Wright</a:t>
              </a:r>
              <a:endParaRPr lang="en-US" dirty="0"/>
            </a:p>
          </p:txBody>
        </p:sp>
      </p:grpSp>
    </p:spTree>
    <p:extLst>
      <p:ext uri="{BB962C8B-B14F-4D97-AF65-F5344CB8AC3E}">
        <p14:creationId xmlns:p14="http://schemas.microsoft.com/office/powerpoint/2010/main" val="466261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TO Files\Yearbook and Video Project\1961 Western Hills Yearbook Scans\1962-Roy Henry Nieme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1961" y="1676403"/>
            <a:ext cx="6470128" cy="3516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53015" y="2084389"/>
            <a:ext cx="1691640" cy="2700726"/>
            <a:chOff x="2658346" y="413438"/>
            <a:chExt cx="1691640" cy="2700726"/>
          </a:xfrm>
        </p:grpSpPr>
        <p:pic>
          <p:nvPicPr>
            <p:cNvPr id="3" name="Picture 6" descr="E:\TO Files\Yearbook and Video Project\1961 Western Hills Yearbook Scans\1963-Paul Tuerck.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346" y="413438"/>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8931" y="2744832"/>
              <a:ext cx="1250471" cy="369332"/>
            </a:xfrm>
            <a:prstGeom prst="rect">
              <a:avLst/>
            </a:prstGeom>
            <a:noFill/>
          </p:spPr>
          <p:txBody>
            <a:bodyPr wrap="none" rtlCol="0">
              <a:spAutoFit/>
            </a:bodyPr>
            <a:lstStyle/>
            <a:p>
              <a:pPr algn="ctr"/>
              <a:r>
                <a:rPr lang="en-US" dirty="0" smtClean="0"/>
                <a:t>Paul </a:t>
              </a:r>
              <a:r>
                <a:rPr lang="en-US" dirty="0" err="1" smtClean="0"/>
                <a:t>Tuerck</a:t>
              </a:r>
              <a:endParaRPr lang="en-US" dirty="0"/>
            </a:p>
          </p:txBody>
        </p:sp>
      </p:grpSp>
      <p:cxnSp>
        <p:nvCxnSpPr>
          <p:cNvPr id="6" name="Straight Arrow Connector 5"/>
          <p:cNvCxnSpPr/>
          <p:nvPr/>
        </p:nvCxnSpPr>
        <p:spPr>
          <a:xfrm flipH="1">
            <a:off x="8100089" y="1538885"/>
            <a:ext cx="0" cy="2743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1963)</a:t>
            </a:r>
            <a:endParaRPr lang="en-US" dirty="0"/>
          </a:p>
        </p:txBody>
      </p:sp>
    </p:spTree>
    <p:extLst>
      <p:ext uri="{BB962C8B-B14F-4D97-AF65-F5344CB8AC3E}">
        <p14:creationId xmlns:p14="http://schemas.microsoft.com/office/powerpoint/2010/main" val="2791458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TO Files\Yearbook and Video Project\1961 Western Hills Yearbook Scans\1963-Tom Lan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927" y="1398652"/>
            <a:ext cx="6274340" cy="407715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89403" y="1950763"/>
            <a:ext cx="1691640" cy="2972934"/>
            <a:chOff x="813147" y="1930940"/>
            <a:chExt cx="1691640" cy="2972934"/>
          </a:xfrm>
        </p:grpSpPr>
        <p:pic>
          <p:nvPicPr>
            <p:cNvPr id="3" name="Picture 4" descr="E:\TO Files\Yearbook and Video Project\1961 Western Hills Yearbook Scans\1963-Tom Lange.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47" y="193094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4894" y="4257543"/>
              <a:ext cx="1188146" cy="646331"/>
            </a:xfrm>
            <a:prstGeom prst="rect">
              <a:avLst/>
            </a:prstGeom>
            <a:noFill/>
          </p:spPr>
          <p:txBody>
            <a:bodyPr wrap="none" rtlCol="0">
              <a:spAutoFit/>
            </a:bodyPr>
            <a:lstStyle/>
            <a:p>
              <a:pPr algn="ctr"/>
              <a:r>
                <a:rPr lang="en-US" dirty="0" smtClean="0"/>
                <a:t>Tom Lange</a:t>
              </a:r>
            </a:p>
            <a:p>
              <a:pPr algn="ctr"/>
              <a:r>
                <a:rPr lang="en-US" dirty="0" smtClean="0"/>
                <a:t>(# 45)</a:t>
              </a:r>
              <a:endParaRPr lang="en-US" dirty="0"/>
            </a:p>
          </p:txBody>
        </p:sp>
      </p:grpSp>
      <p:sp>
        <p:nvSpPr>
          <p:cNvPr id="5" name="TextBox 4"/>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1963)</a:t>
            </a:r>
            <a:endParaRPr lang="en-US" dirty="0"/>
          </a:p>
        </p:txBody>
      </p:sp>
    </p:spTree>
    <p:extLst>
      <p:ext uri="{BB962C8B-B14F-4D97-AF65-F5344CB8AC3E}">
        <p14:creationId xmlns:p14="http://schemas.microsoft.com/office/powerpoint/2010/main" val="40024726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TO Files\Yearbook and Video Project\1961 Western Hills Yearbook Scans\1961-Reserve Footb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364" y="1749197"/>
            <a:ext cx="8589523" cy="43929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8563" y="35429"/>
            <a:ext cx="2866874" cy="923330"/>
          </a:xfrm>
          <a:prstGeom prst="rect">
            <a:avLst/>
          </a:prstGeom>
          <a:noFill/>
        </p:spPr>
        <p:txBody>
          <a:bodyPr wrap="none" rtlCol="0">
            <a:spAutoFit/>
          </a:bodyPr>
          <a:lstStyle/>
          <a:p>
            <a:pPr algn="ctr"/>
            <a:r>
              <a:rPr lang="en-US" dirty="0" smtClean="0"/>
              <a:t>1961 Western Hills Yearbook</a:t>
            </a:r>
          </a:p>
          <a:p>
            <a:pPr algn="ctr"/>
            <a:r>
              <a:rPr lang="en-US" dirty="0" smtClean="0"/>
              <a:t>(Reserve Football)</a:t>
            </a:r>
          </a:p>
          <a:p>
            <a:pPr algn="ctr"/>
            <a:r>
              <a:rPr lang="en-US" dirty="0" smtClean="0"/>
              <a:t>(Class of 1963)</a:t>
            </a:r>
            <a:endParaRPr lang="en-US" dirty="0"/>
          </a:p>
        </p:txBody>
      </p:sp>
      <p:sp>
        <p:nvSpPr>
          <p:cNvPr id="5" name="TextBox 4"/>
          <p:cNvSpPr txBox="1"/>
          <p:nvPr/>
        </p:nvSpPr>
        <p:spPr>
          <a:xfrm>
            <a:off x="4972243" y="1068122"/>
            <a:ext cx="1655581" cy="646331"/>
          </a:xfrm>
          <a:prstGeom prst="rect">
            <a:avLst/>
          </a:prstGeom>
          <a:noFill/>
        </p:spPr>
        <p:txBody>
          <a:bodyPr wrap="none" rtlCol="0">
            <a:spAutoFit/>
          </a:bodyPr>
          <a:lstStyle/>
          <a:p>
            <a:pPr algn="ctr"/>
            <a:r>
              <a:rPr lang="en-US" dirty="0" smtClean="0"/>
              <a:t>Daniel Hoffman</a:t>
            </a:r>
          </a:p>
          <a:p>
            <a:pPr algn="ctr"/>
            <a:r>
              <a:rPr lang="en-US" dirty="0" smtClean="0"/>
              <a:t>(# 55)</a:t>
            </a:r>
            <a:endParaRPr lang="en-US" dirty="0"/>
          </a:p>
        </p:txBody>
      </p:sp>
      <p:sp>
        <p:nvSpPr>
          <p:cNvPr id="6" name="TextBox 5"/>
          <p:cNvSpPr txBox="1"/>
          <p:nvPr/>
        </p:nvSpPr>
        <p:spPr>
          <a:xfrm>
            <a:off x="6953556" y="1068122"/>
            <a:ext cx="1589088" cy="646331"/>
          </a:xfrm>
          <a:prstGeom prst="rect">
            <a:avLst/>
          </a:prstGeom>
          <a:noFill/>
        </p:spPr>
        <p:txBody>
          <a:bodyPr wrap="none" rtlCol="0">
            <a:spAutoFit/>
          </a:bodyPr>
          <a:lstStyle/>
          <a:p>
            <a:pPr algn="ctr"/>
            <a:r>
              <a:rPr lang="en-US" dirty="0" smtClean="0"/>
              <a:t>Greg </a:t>
            </a:r>
          </a:p>
          <a:p>
            <a:pPr algn="ctr"/>
            <a:r>
              <a:rPr lang="en-US" dirty="0" err="1" smtClean="0"/>
              <a:t>Koppenhoeffer</a:t>
            </a:r>
            <a:endParaRPr lang="en-US" dirty="0"/>
          </a:p>
        </p:txBody>
      </p:sp>
      <p:sp>
        <p:nvSpPr>
          <p:cNvPr id="7" name="TextBox 6"/>
          <p:cNvSpPr txBox="1"/>
          <p:nvPr/>
        </p:nvSpPr>
        <p:spPr>
          <a:xfrm>
            <a:off x="1942190" y="1068122"/>
            <a:ext cx="1348766" cy="646331"/>
          </a:xfrm>
          <a:prstGeom prst="rect">
            <a:avLst/>
          </a:prstGeom>
          <a:noFill/>
        </p:spPr>
        <p:txBody>
          <a:bodyPr wrap="none" rtlCol="0">
            <a:spAutoFit/>
          </a:bodyPr>
          <a:lstStyle/>
          <a:p>
            <a:pPr algn="ctr"/>
            <a:r>
              <a:rPr lang="en-US" dirty="0" smtClean="0"/>
              <a:t>Larry Wright</a:t>
            </a:r>
          </a:p>
          <a:p>
            <a:pPr algn="ctr"/>
            <a:r>
              <a:rPr lang="en-US" dirty="0" smtClean="0"/>
              <a:t>(# 79)</a:t>
            </a:r>
            <a:endParaRPr lang="en-US" dirty="0"/>
          </a:p>
        </p:txBody>
      </p:sp>
      <p:cxnSp>
        <p:nvCxnSpPr>
          <p:cNvPr id="4" name="Straight Arrow Connector 3"/>
          <p:cNvCxnSpPr/>
          <p:nvPr/>
        </p:nvCxnSpPr>
        <p:spPr>
          <a:xfrm flipH="1">
            <a:off x="7967133" y="1617133"/>
            <a:ext cx="93134" cy="2116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59387" y="6167245"/>
            <a:ext cx="1132040" cy="646331"/>
          </a:xfrm>
          <a:prstGeom prst="rect">
            <a:avLst/>
          </a:prstGeom>
          <a:noFill/>
        </p:spPr>
        <p:txBody>
          <a:bodyPr wrap="none" rtlCol="0">
            <a:spAutoFit/>
          </a:bodyPr>
          <a:lstStyle/>
          <a:p>
            <a:pPr algn="ctr"/>
            <a:r>
              <a:rPr lang="en-US" dirty="0" smtClean="0"/>
              <a:t>Lou Bauer</a:t>
            </a:r>
          </a:p>
          <a:p>
            <a:pPr algn="ctr"/>
            <a:r>
              <a:rPr lang="en-US" dirty="0" smtClean="0"/>
              <a:t>(# 78)</a:t>
            </a:r>
            <a:endParaRPr lang="en-US" dirty="0"/>
          </a:p>
        </p:txBody>
      </p:sp>
      <p:cxnSp>
        <p:nvCxnSpPr>
          <p:cNvPr id="10" name="Straight Arrow Connector 9"/>
          <p:cNvCxnSpPr/>
          <p:nvPr/>
        </p:nvCxnSpPr>
        <p:spPr>
          <a:xfrm flipH="1" flipV="1">
            <a:off x="7967133" y="4368800"/>
            <a:ext cx="296334" cy="1905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85102" y="6167245"/>
            <a:ext cx="1558439" cy="646331"/>
          </a:xfrm>
          <a:prstGeom prst="rect">
            <a:avLst/>
          </a:prstGeom>
          <a:noFill/>
        </p:spPr>
        <p:txBody>
          <a:bodyPr wrap="none" rtlCol="0">
            <a:spAutoFit/>
          </a:bodyPr>
          <a:lstStyle/>
          <a:p>
            <a:pPr algn="ctr"/>
            <a:r>
              <a:rPr lang="en-US" dirty="0" smtClean="0"/>
              <a:t>Dick Hauck</a:t>
            </a:r>
          </a:p>
          <a:p>
            <a:pPr algn="ctr"/>
            <a:r>
              <a:rPr lang="en-US" dirty="0" smtClean="0"/>
              <a:t>(Class of 1947)</a:t>
            </a:r>
            <a:endParaRPr lang="en-US" dirty="0"/>
          </a:p>
        </p:txBody>
      </p:sp>
    </p:spTree>
    <p:extLst>
      <p:ext uri="{BB962C8B-B14F-4D97-AF65-F5344CB8AC3E}">
        <p14:creationId xmlns:p14="http://schemas.microsoft.com/office/powerpoint/2010/main" val="2079447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TO Files\Yearbook and Video Project\1961 Western Hills Yearbook Scans\1963-Charles Grein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6763" y="1315490"/>
            <a:ext cx="6702357" cy="42270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04504"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1963)</a:t>
            </a:r>
            <a:endParaRPr lang="en-US" dirty="0"/>
          </a:p>
        </p:txBody>
      </p:sp>
      <p:sp>
        <p:nvSpPr>
          <p:cNvPr id="4" name="TextBox 3"/>
          <p:cNvSpPr txBox="1"/>
          <p:nvPr/>
        </p:nvSpPr>
        <p:spPr>
          <a:xfrm>
            <a:off x="3717749" y="5586669"/>
            <a:ext cx="1640385" cy="369332"/>
          </a:xfrm>
          <a:prstGeom prst="rect">
            <a:avLst/>
          </a:prstGeom>
          <a:noFill/>
        </p:spPr>
        <p:txBody>
          <a:bodyPr wrap="none" rtlCol="0">
            <a:spAutoFit/>
          </a:bodyPr>
          <a:lstStyle/>
          <a:p>
            <a:pPr algn="ctr"/>
            <a:r>
              <a:rPr lang="en-US" dirty="0" smtClean="0"/>
              <a:t>Charles Greiner</a:t>
            </a:r>
            <a:endParaRPr lang="en-US" dirty="0"/>
          </a:p>
        </p:txBody>
      </p:sp>
      <p:cxnSp>
        <p:nvCxnSpPr>
          <p:cNvPr id="5" name="Straight Arrow Connector 4"/>
          <p:cNvCxnSpPr/>
          <p:nvPr/>
        </p:nvCxnSpPr>
        <p:spPr>
          <a:xfrm>
            <a:off x="3083672" y="953313"/>
            <a:ext cx="544749" cy="8229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584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1964)</a:t>
            </a:r>
            <a:endParaRPr lang="en-US" dirty="0"/>
          </a:p>
        </p:txBody>
      </p:sp>
      <p:pic>
        <p:nvPicPr>
          <p:cNvPr id="15362" name="Picture 2" descr="E:\TO Files\Yearbook and Video Project\1961 Western Hills Yearbook Scans\1964-Mark Bailey.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913" y="1042318"/>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3102" y="3359193"/>
            <a:ext cx="1289263" cy="369332"/>
          </a:xfrm>
          <a:prstGeom prst="rect">
            <a:avLst/>
          </a:prstGeom>
          <a:noFill/>
        </p:spPr>
        <p:txBody>
          <a:bodyPr wrap="none" rtlCol="0">
            <a:spAutoFit/>
          </a:bodyPr>
          <a:lstStyle/>
          <a:p>
            <a:pPr algn="ctr"/>
            <a:r>
              <a:rPr lang="en-US" dirty="0" smtClean="0"/>
              <a:t>Mark Bailey</a:t>
            </a:r>
            <a:endParaRPr lang="en-US" dirty="0"/>
          </a:p>
        </p:txBody>
      </p:sp>
      <p:pic>
        <p:nvPicPr>
          <p:cNvPr id="15365" name="Picture 5" descr="E:\TO Files\Yearbook and Video Project\1961 Western Hills Yearbook Scans\1964-Richard Hopper.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913" y="3819811"/>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62796" y="6151205"/>
            <a:ext cx="1649874" cy="369332"/>
          </a:xfrm>
          <a:prstGeom prst="rect">
            <a:avLst/>
          </a:prstGeom>
          <a:noFill/>
        </p:spPr>
        <p:txBody>
          <a:bodyPr wrap="none" rtlCol="0">
            <a:spAutoFit/>
          </a:bodyPr>
          <a:lstStyle/>
          <a:p>
            <a:pPr algn="ctr"/>
            <a:r>
              <a:rPr lang="en-US" dirty="0" smtClean="0"/>
              <a:t>Richard Hopper</a:t>
            </a:r>
            <a:endParaRPr lang="en-US" dirty="0"/>
          </a:p>
        </p:txBody>
      </p:sp>
      <p:pic>
        <p:nvPicPr>
          <p:cNvPr id="15366" name="Picture 6" descr="E:\TO Files\Yearbook and Video Project\1961 Western Hills Yearbook Scans\1964-Norman Hugh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406" y="3819811"/>
            <a:ext cx="169049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84892" y="6151205"/>
            <a:ext cx="1707519" cy="369332"/>
          </a:xfrm>
          <a:prstGeom prst="rect">
            <a:avLst/>
          </a:prstGeom>
          <a:noFill/>
        </p:spPr>
        <p:txBody>
          <a:bodyPr wrap="none" rtlCol="0">
            <a:spAutoFit/>
          </a:bodyPr>
          <a:lstStyle/>
          <a:p>
            <a:pPr algn="ctr"/>
            <a:r>
              <a:rPr lang="en-US" dirty="0" smtClean="0"/>
              <a:t>Norman Hughes</a:t>
            </a:r>
            <a:endParaRPr lang="en-US" dirty="0"/>
          </a:p>
        </p:txBody>
      </p:sp>
      <p:pic>
        <p:nvPicPr>
          <p:cNvPr id="15364" name="Picture 4" descr="E:\TO Files\Yearbook and Video Project\1961 Western Hills Yearbook Scans\1964-James Haf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248" y="1042318"/>
            <a:ext cx="1693332"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49691" y="3359193"/>
            <a:ext cx="1212447" cy="369332"/>
          </a:xfrm>
          <a:prstGeom prst="rect">
            <a:avLst/>
          </a:prstGeom>
          <a:noFill/>
        </p:spPr>
        <p:txBody>
          <a:bodyPr wrap="none" rtlCol="0">
            <a:spAutoFit/>
          </a:bodyPr>
          <a:lstStyle/>
          <a:p>
            <a:pPr algn="ctr"/>
            <a:r>
              <a:rPr lang="en-US" dirty="0" smtClean="0"/>
              <a:t>James Haft</a:t>
            </a:r>
            <a:endParaRPr lang="en-US" dirty="0"/>
          </a:p>
        </p:txBody>
      </p:sp>
      <p:pic>
        <p:nvPicPr>
          <p:cNvPr id="15367" name="Picture 7" descr="E:\TO Files\Yearbook and Video Project\1961 Western Hills Yearbook Scans\1964-Jim Kespohl.jpg"/>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094" y="3819811"/>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11828" y="6151205"/>
            <a:ext cx="1288173" cy="369332"/>
          </a:xfrm>
          <a:prstGeom prst="rect">
            <a:avLst/>
          </a:prstGeom>
          <a:noFill/>
        </p:spPr>
        <p:txBody>
          <a:bodyPr wrap="none" rtlCol="0">
            <a:spAutoFit/>
          </a:bodyPr>
          <a:lstStyle/>
          <a:p>
            <a:pPr algn="ctr"/>
            <a:r>
              <a:rPr lang="en-US" dirty="0" smtClean="0"/>
              <a:t>Jim </a:t>
            </a:r>
            <a:r>
              <a:rPr lang="en-US" dirty="0" err="1" smtClean="0"/>
              <a:t>Kespohl</a:t>
            </a:r>
            <a:endParaRPr lang="en-US" dirty="0"/>
          </a:p>
        </p:txBody>
      </p:sp>
      <p:grpSp>
        <p:nvGrpSpPr>
          <p:cNvPr id="2" name="Group 1"/>
          <p:cNvGrpSpPr/>
          <p:nvPr/>
        </p:nvGrpSpPr>
        <p:grpSpPr>
          <a:xfrm>
            <a:off x="3692831" y="991573"/>
            <a:ext cx="1691640" cy="2707768"/>
            <a:chOff x="3696018" y="991573"/>
            <a:chExt cx="1691640" cy="2707768"/>
          </a:xfrm>
        </p:grpSpPr>
        <p:sp>
          <p:nvSpPr>
            <p:cNvPr id="6" name="TextBox 5"/>
            <p:cNvSpPr txBox="1"/>
            <p:nvPr/>
          </p:nvSpPr>
          <p:spPr>
            <a:xfrm>
              <a:off x="4042022" y="3330009"/>
              <a:ext cx="999633" cy="369332"/>
            </a:xfrm>
            <a:prstGeom prst="rect">
              <a:avLst/>
            </a:prstGeom>
            <a:noFill/>
          </p:spPr>
          <p:txBody>
            <a:bodyPr wrap="none" rtlCol="0">
              <a:spAutoFit/>
            </a:bodyPr>
            <a:lstStyle/>
            <a:p>
              <a:pPr algn="ctr"/>
              <a:r>
                <a:rPr lang="en-US" dirty="0" smtClean="0"/>
                <a:t>Ken Cain</a:t>
              </a:r>
              <a:endParaRPr lang="en-US" dirty="0"/>
            </a:p>
          </p:txBody>
        </p:sp>
        <p:pic>
          <p:nvPicPr>
            <p:cNvPr id="1026" name="Picture 2" descr="E:\TO Files\Yearbook and Video Project\1961 Western Hills Yearbook Scans\1964-Ken Cain.jpg"/>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018" y="991573"/>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8716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3735"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(T.O. Seniors)</a:t>
            </a:r>
            <a:endParaRPr lang="en-US" dirty="0"/>
          </a:p>
        </p:txBody>
      </p:sp>
      <p:sp>
        <p:nvSpPr>
          <p:cNvPr id="3" name="TextBox 2"/>
          <p:cNvSpPr txBox="1"/>
          <p:nvPr/>
        </p:nvSpPr>
        <p:spPr>
          <a:xfrm>
            <a:off x="315894" y="5923686"/>
            <a:ext cx="8502557" cy="646331"/>
          </a:xfrm>
          <a:prstGeom prst="rect">
            <a:avLst/>
          </a:prstGeom>
          <a:noFill/>
        </p:spPr>
        <p:txBody>
          <a:bodyPr wrap="square" rtlCol="0">
            <a:spAutoFit/>
          </a:bodyPr>
          <a:lstStyle/>
          <a:p>
            <a:pPr algn="ctr"/>
            <a:r>
              <a:rPr lang="en-US" dirty="0" smtClean="0"/>
              <a:t>D. Wright, E. Mahaffey, K. Kay, T. Prince, M. </a:t>
            </a:r>
            <a:r>
              <a:rPr lang="en-US" dirty="0" err="1" smtClean="0"/>
              <a:t>Bibent</a:t>
            </a:r>
            <a:r>
              <a:rPr lang="en-US" dirty="0" smtClean="0"/>
              <a:t>, D. </a:t>
            </a:r>
            <a:r>
              <a:rPr lang="en-US" dirty="0" err="1" smtClean="0"/>
              <a:t>Kugler</a:t>
            </a:r>
            <a:r>
              <a:rPr lang="en-US" dirty="0" smtClean="0"/>
              <a:t>, J. </a:t>
            </a:r>
            <a:r>
              <a:rPr lang="en-US" dirty="0" err="1" smtClean="0"/>
              <a:t>Morgeson</a:t>
            </a:r>
            <a:r>
              <a:rPr lang="en-US" dirty="0" smtClean="0"/>
              <a:t>, M. Noyes, S. Schott, J. Schiff, C. Norton, D. </a:t>
            </a:r>
            <a:r>
              <a:rPr lang="en-US" dirty="0" err="1" smtClean="0"/>
              <a:t>Thie</a:t>
            </a:r>
            <a:r>
              <a:rPr lang="en-US" dirty="0" smtClean="0"/>
              <a:t>, and A. Patton</a:t>
            </a:r>
            <a:endParaRPr lang="en-US" dirty="0"/>
          </a:p>
        </p:txBody>
      </p:sp>
      <p:pic>
        <p:nvPicPr>
          <p:cNvPr id="11266" name="Picture 2" descr="E:\TO Files\Yearbook and Video Project\1961 Western Hills Yearbook Scans\1961-T.O. Seni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7" y="984041"/>
            <a:ext cx="8725711" cy="48868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1881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1964)</a:t>
            </a:r>
            <a:endParaRPr lang="en-US" dirty="0"/>
          </a:p>
        </p:txBody>
      </p:sp>
      <p:sp>
        <p:nvSpPr>
          <p:cNvPr id="4" name="TextBox 3"/>
          <p:cNvSpPr txBox="1"/>
          <p:nvPr/>
        </p:nvSpPr>
        <p:spPr>
          <a:xfrm>
            <a:off x="1515835" y="3437177"/>
            <a:ext cx="1253035" cy="369332"/>
          </a:xfrm>
          <a:prstGeom prst="rect">
            <a:avLst/>
          </a:prstGeom>
          <a:noFill/>
        </p:spPr>
        <p:txBody>
          <a:bodyPr wrap="none" rtlCol="0">
            <a:spAutoFit/>
          </a:bodyPr>
          <a:lstStyle/>
          <a:p>
            <a:pPr algn="ctr"/>
            <a:r>
              <a:rPr lang="en-US" dirty="0" smtClean="0"/>
              <a:t>John Noyes</a:t>
            </a:r>
            <a:endParaRPr lang="en-US" dirty="0"/>
          </a:p>
        </p:txBody>
      </p:sp>
      <p:pic>
        <p:nvPicPr>
          <p:cNvPr id="16387" name="Picture 3" descr="E:\TO Files\Yearbook and Video Project\1961 Western Hills Yearbook Scans\1964-Michael Sullivan.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748" y="109987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19707" y="3437177"/>
            <a:ext cx="1705723" cy="369332"/>
          </a:xfrm>
          <a:prstGeom prst="rect">
            <a:avLst/>
          </a:prstGeom>
          <a:noFill/>
        </p:spPr>
        <p:txBody>
          <a:bodyPr wrap="none" rtlCol="0">
            <a:spAutoFit/>
          </a:bodyPr>
          <a:lstStyle/>
          <a:p>
            <a:pPr algn="ctr"/>
            <a:r>
              <a:rPr lang="en-US" dirty="0" smtClean="0"/>
              <a:t>Michael Sullivan</a:t>
            </a:r>
            <a:endParaRPr lang="en-US" dirty="0"/>
          </a:p>
        </p:txBody>
      </p:sp>
      <p:pic>
        <p:nvPicPr>
          <p:cNvPr id="16388" name="Picture 4" descr="E:\TO Files\Yearbook and Video Project\1961 Western Hills Yearbook Scans\1964-Steve Vogel.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91" y="109987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58499" y="3437177"/>
            <a:ext cx="1268424" cy="369332"/>
          </a:xfrm>
          <a:prstGeom prst="rect">
            <a:avLst/>
          </a:prstGeom>
          <a:noFill/>
        </p:spPr>
        <p:txBody>
          <a:bodyPr wrap="none" rtlCol="0">
            <a:spAutoFit/>
          </a:bodyPr>
          <a:lstStyle/>
          <a:p>
            <a:pPr algn="ctr"/>
            <a:r>
              <a:rPr lang="en-US" dirty="0" smtClean="0"/>
              <a:t>Steve Vogel</a:t>
            </a:r>
            <a:endParaRPr lang="en-US" dirty="0"/>
          </a:p>
        </p:txBody>
      </p:sp>
      <p:pic>
        <p:nvPicPr>
          <p:cNvPr id="16389" name="Picture 5" descr="E:\TO Files\Yearbook and Video Project\1961 Western Hills Yearbook Scans\1964-Al Widm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1471" y="3875418"/>
            <a:ext cx="169049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06613" y="6203071"/>
            <a:ext cx="1220206" cy="369332"/>
          </a:xfrm>
          <a:prstGeom prst="rect">
            <a:avLst/>
          </a:prstGeom>
          <a:noFill/>
        </p:spPr>
        <p:txBody>
          <a:bodyPr wrap="none" rtlCol="0">
            <a:spAutoFit/>
          </a:bodyPr>
          <a:lstStyle/>
          <a:p>
            <a:pPr algn="ctr"/>
            <a:r>
              <a:rPr lang="en-US" dirty="0" smtClean="0"/>
              <a:t>Al </a:t>
            </a:r>
            <a:r>
              <a:rPr lang="en-US" dirty="0" err="1" smtClean="0"/>
              <a:t>Widman</a:t>
            </a:r>
            <a:endParaRPr lang="en-US" dirty="0"/>
          </a:p>
        </p:txBody>
      </p:sp>
      <p:pic>
        <p:nvPicPr>
          <p:cNvPr id="16390" name="Picture 6" descr="E:\TO Files\Yearbook and Video Project\1961 Western Hills Yearbook Scans\1964-Gene Wilson.jpg"/>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547" y="3875418"/>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87114" y="6203071"/>
            <a:ext cx="1380506" cy="369332"/>
          </a:xfrm>
          <a:prstGeom prst="rect">
            <a:avLst/>
          </a:prstGeom>
          <a:noFill/>
        </p:spPr>
        <p:txBody>
          <a:bodyPr wrap="none" rtlCol="0">
            <a:spAutoFit/>
          </a:bodyPr>
          <a:lstStyle/>
          <a:p>
            <a:pPr algn="ctr"/>
            <a:r>
              <a:rPr lang="en-US" dirty="0" smtClean="0"/>
              <a:t>Gene Wilson</a:t>
            </a:r>
            <a:endParaRPr lang="en-US" dirty="0"/>
          </a:p>
        </p:txBody>
      </p:sp>
      <p:pic>
        <p:nvPicPr>
          <p:cNvPr id="2050" name="Picture 2" descr="E:\TO Files\Yearbook and Video Project\1961 Western Hills Yearbook Scans\1964-John Noyes.jpg"/>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532" y="109987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07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1965)</a:t>
            </a:r>
            <a:endParaRPr lang="en-US" dirty="0"/>
          </a:p>
        </p:txBody>
      </p:sp>
      <p:grpSp>
        <p:nvGrpSpPr>
          <p:cNvPr id="2" name="Group 1"/>
          <p:cNvGrpSpPr/>
          <p:nvPr/>
        </p:nvGrpSpPr>
        <p:grpSpPr>
          <a:xfrm>
            <a:off x="2459684" y="2074417"/>
            <a:ext cx="4237740" cy="2703971"/>
            <a:chOff x="1165860" y="2278705"/>
            <a:chExt cx="4237740" cy="2703971"/>
          </a:xfrm>
        </p:grpSpPr>
        <p:pic>
          <p:nvPicPr>
            <p:cNvPr id="1026" name="Picture 2" descr="E:\TO Files\Yearbook and Video Project\1961 Western Hills Yearbook Scans\1965-Dan Schen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 y="2278705"/>
              <a:ext cx="16926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2594" y="4613344"/>
              <a:ext cx="1377300" cy="369332"/>
            </a:xfrm>
            <a:prstGeom prst="rect">
              <a:avLst/>
            </a:prstGeom>
            <a:noFill/>
          </p:spPr>
          <p:txBody>
            <a:bodyPr wrap="none" rtlCol="0">
              <a:spAutoFit/>
            </a:bodyPr>
            <a:lstStyle/>
            <a:p>
              <a:pPr algn="ctr"/>
              <a:r>
                <a:rPr lang="en-US" dirty="0" smtClean="0"/>
                <a:t>Dan </a:t>
              </a:r>
              <a:r>
                <a:rPr lang="en-US" dirty="0" err="1" smtClean="0"/>
                <a:t>Schenck</a:t>
              </a:r>
              <a:endParaRPr lang="en-US" dirty="0"/>
            </a:p>
          </p:txBody>
        </p:sp>
        <p:pic>
          <p:nvPicPr>
            <p:cNvPr id="1027" name="Picture 3" descr="E:\TO Files\Yearbook and Video Project\1961 Western Hills Yearbook Scans\1965-Bob Wray-1.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960" y="2278705"/>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26690" y="4613344"/>
              <a:ext cx="1090620" cy="369332"/>
            </a:xfrm>
            <a:prstGeom prst="rect">
              <a:avLst/>
            </a:prstGeom>
            <a:noFill/>
          </p:spPr>
          <p:txBody>
            <a:bodyPr wrap="none" rtlCol="0">
              <a:spAutoFit/>
            </a:bodyPr>
            <a:lstStyle/>
            <a:p>
              <a:pPr algn="ctr"/>
              <a:r>
                <a:rPr lang="en-US" dirty="0" smtClean="0"/>
                <a:t>Bob Wray</a:t>
              </a:r>
              <a:endParaRPr lang="en-US" dirty="0"/>
            </a:p>
          </p:txBody>
        </p:sp>
      </p:grpSp>
    </p:spTree>
    <p:extLst>
      <p:ext uri="{BB962C8B-B14F-4D97-AF65-F5344CB8AC3E}">
        <p14:creationId xmlns:p14="http://schemas.microsoft.com/office/powerpoint/2010/main" val="11694522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9850" y="4607101"/>
            <a:ext cx="1306190" cy="369332"/>
          </a:xfrm>
          <a:prstGeom prst="rect">
            <a:avLst/>
          </a:prstGeom>
          <a:noFill/>
        </p:spPr>
        <p:txBody>
          <a:bodyPr wrap="none" rtlCol="0">
            <a:spAutoFit/>
          </a:bodyPr>
          <a:lstStyle/>
          <a:p>
            <a:pPr algn="ctr"/>
            <a:r>
              <a:rPr lang="en-US" dirty="0" smtClean="0"/>
              <a:t>Bob </a:t>
            </a:r>
            <a:r>
              <a:rPr lang="en-US" dirty="0" err="1" smtClean="0"/>
              <a:t>Marlatt</a:t>
            </a:r>
            <a:endParaRPr lang="en-US" dirty="0"/>
          </a:p>
        </p:txBody>
      </p:sp>
      <p:pic>
        <p:nvPicPr>
          <p:cNvPr id="3" name="Picture 5" descr="E:\TO Files\Yearbook and Video Project\1961 Western Hills Yearbook Scans\1966-Bob Marlatt.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125" y="228600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40106"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1966)</a:t>
            </a:r>
            <a:endParaRPr lang="en-US" dirty="0"/>
          </a:p>
        </p:txBody>
      </p:sp>
      <p:pic>
        <p:nvPicPr>
          <p:cNvPr id="2050" name="Picture 2" descr="E:\TO Files\Yearbook and Video Project\1961 Western Hills Yearbook Scans\1966-Timothy Earl Maxwell.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672" y="228600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75323" y="4607101"/>
            <a:ext cx="1376339" cy="369332"/>
          </a:xfrm>
          <a:prstGeom prst="rect">
            <a:avLst/>
          </a:prstGeom>
          <a:noFill/>
        </p:spPr>
        <p:txBody>
          <a:bodyPr wrap="none" rtlCol="0">
            <a:spAutoFit/>
          </a:bodyPr>
          <a:lstStyle/>
          <a:p>
            <a:pPr algn="ctr"/>
            <a:r>
              <a:rPr lang="en-US" dirty="0" smtClean="0"/>
              <a:t>Tim Maxwell</a:t>
            </a:r>
            <a:endParaRPr lang="en-US" dirty="0"/>
          </a:p>
        </p:txBody>
      </p:sp>
      <p:pic>
        <p:nvPicPr>
          <p:cNvPr id="2051" name="Picture 3" descr="E:\TO Files\Yearbook and Video Project\1961 Western Hills Yearbook Scans\1966-Robert Zipfel.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355" y="2286000"/>
            <a:ext cx="169164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78524" y="4607101"/>
            <a:ext cx="1387303" cy="369332"/>
          </a:xfrm>
          <a:prstGeom prst="rect">
            <a:avLst/>
          </a:prstGeom>
          <a:noFill/>
        </p:spPr>
        <p:txBody>
          <a:bodyPr wrap="none" rtlCol="0">
            <a:spAutoFit/>
          </a:bodyPr>
          <a:lstStyle/>
          <a:p>
            <a:pPr algn="ctr"/>
            <a:r>
              <a:rPr lang="en-US" dirty="0" smtClean="0"/>
              <a:t>Robert </a:t>
            </a:r>
            <a:r>
              <a:rPr lang="en-US" dirty="0" err="1" smtClean="0"/>
              <a:t>Zipfel</a:t>
            </a:r>
            <a:endParaRPr lang="en-US" dirty="0"/>
          </a:p>
        </p:txBody>
      </p:sp>
    </p:spTree>
    <p:extLst>
      <p:ext uri="{BB962C8B-B14F-4D97-AF65-F5344CB8AC3E}">
        <p14:creationId xmlns:p14="http://schemas.microsoft.com/office/powerpoint/2010/main" val="843976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TO Files\Yearbook and Video Project\1961 Western Hills Yearbook Scans\1947-Dick Hau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30" y="1595532"/>
            <a:ext cx="3198549"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62807" y="5307520"/>
            <a:ext cx="1213794" cy="369332"/>
          </a:xfrm>
          <a:prstGeom prst="rect">
            <a:avLst/>
          </a:prstGeom>
          <a:noFill/>
        </p:spPr>
        <p:txBody>
          <a:bodyPr wrap="none" rtlCol="0">
            <a:spAutoFit/>
          </a:bodyPr>
          <a:lstStyle/>
          <a:p>
            <a:pPr algn="ctr"/>
            <a:r>
              <a:rPr lang="en-US" dirty="0" smtClean="0"/>
              <a:t>Dick Hauck</a:t>
            </a:r>
            <a:endParaRPr lang="en-US" dirty="0"/>
          </a:p>
        </p:txBody>
      </p:sp>
      <p:sp>
        <p:nvSpPr>
          <p:cNvPr id="4" name="TextBox 3"/>
          <p:cNvSpPr txBox="1"/>
          <p:nvPr/>
        </p:nvSpPr>
        <p:spPr>
          <a:xfrm>
            <a:off x="3138563" y="35429"/>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1947)</a:t>
            </a:r>
            <a:endParaRPr lang="en-US" dirty="0"/>
          </a:p>
        </p:txBody>
      </p:sp>
      <p:grpSp>
        <p:nvGrpSpPr>
          <p:cNvPr id="2" name="Group 1"/>
          <p:cNvGrpSpPr/>
          <p:nvPr/>
        </p:nvGrpSpPr>
        <p:grpSpPr>
          <a:xfrm>
            <a:off x="3736394" y="813035"/>
            <a:ext cx="5077838" cy="5909322"/>
            <a:chOff x="3736394" y="813035"/>
            <a:chExt cx="5077838" cy="5909322"/>
          </a:xfrm>
        </p:grpSpPr>
        <p:pic>
          <p:nvPicPr>
            <p:cNvPr id="3075" name="Picture 3" descr="E:\TO Files\Yearbook and Video Project\1961 Western Hills Yearbook Scans\1947-Dick Hauc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394" y="813035"/>
              <a:ext cx="5077838" cy="32146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E:\TO Files\Yearbook and Video Project\1961 Western Hills Yearbook Scans\1961-Reserve Football.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853" y="4150260"/>
              <a:ext cx="5074920" cy="25720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7" name="Straight Arrow Connector 6"/>
          <p:cNvCxnSpPr/>
          <p:nvPr/>
        </p:nvCxnSpPr>
        <p:spPr>
          <a:xfrm flipH="1">
            <a:off x="8336603" y="4416357"/>
            <a:ext cx="612843" cy="7782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769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TO Files\Yearbook and Video Project\1961 Western Hills Yearbook Scans\1934-John J. Shiff-May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696" y="863596"/>
            <a:ext cx="4385535" cy="5423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0506" y="36294"/>
            <a:ext cx="2866875" cy="646331"/>
          </a:xfrm>
          <a:prstGeom prst="rect">
            <a:avLst/>
          </a:prstGeom>
          <a:noFill/>
        </p:spPr>
        <p:txBody>
          <a:bodyPr wrap="none" rtlCol="0">
            <a:spAutoFit/>
          </a:bodyPr>
          <a:lstStyle/>
          <a:p>
            <a:pPr algn="ctr"/>
            <a:r>
              <a:rPr lang="en-US" dirty="0" smtClean="0"/>
              <a:t>1961 Western Hills Yearbook</a:t>
            </a:r>
          </a:p>
          <a:p>
            <a:pPr algn="ctr"/>
            <a:r>
              <a:rPr lang="en-US" dirty="0" smtClean="0"/>
              <a:t>(Class of 1934)</a:t>
            </a:r>
            <a:endParaRPr lang="en-US" dirty="0"/>
          </a:p>
        </p:txBody>
      </p:sp>
      <p:sp>
        <p:nvSpPr>
          <p:cNvPr id="4" name="TextBox 3"/>
          <p:cNvSpPr txBox="1"/>
          <p:nvPr/>
        </p:nvSpPr>
        <p:spPr>
          <a:xfrm>
            <a:off x="651522" y="3252196"/>
            <a:ext cx="1693092" cy="646331"/>
          </a:xfrm>
          <a:prstGeom prst="rect">
            <a:avLst/>
          </a:prstGeom>
          <a:noFill/>
        </p:spPr>
        <p:txBody>
          <a:bodyPr wrap="none" rtlCol="0">
            <a:spAutoFit/>
          </a:bodyPr>
          <a:lstStyle/>
          <a:p>
            <a:pPr algn="ctr"/>
            <a:r>
              <a:rPr lang="en-US" dirty="0" smtClean="0"/>
              <a:t>John J. Schiff, Sr.</a:t>
            </a:r>
          </a:p>
          <a:p>
            <a:pPr algn="ctr"/>
            <a:r>
              <a:rPr lang="en-US" dirty="0" smtClean="0"/>
              <a:t>(Center)</a:t>
            </a:r>
            <a:endParaRPr lang="en-US" dirty="0"/>
          </a:p>
        </p:txBody>
      </p:sp>
    </p:spTree>
    <p:extLst>
      <p:ext uri="{BB962C8B-B14F-4D97-AF65-F5344CB8AC3E}">
        <p14:creationId xmlns:p14="http://schemas.microsoft.com/office/powerpoint/2010/main" val="874588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00743" y="321235"/>
            <a:ext cx="5742534" cy="6217533"/>
            <a:chOff x="1700743" y="34355"/>
            <a:chExt cx="5742534" cy="6217533"/>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310" y="2187020"/>
              <a:ext cx="2057401" cy="2743200"/>
            </a:xfrm>
            <a:prstGeom prst="rect">
              <a:avLst/>
            </a:prstGeom>
          </p:spPr>
        </p:pic>
        <p:sp>
          <p:nvSpPr>
            <p:cNvPr id="4" name="Rectangle 3"/>
            <p:cNvSpPr/>
            <p:nvPr/>
          </p:nvSpPr>
          <p:spPr>
            <a:xfrm>
              <a:off x="1811703" y="34355"/>
              <a:ext cx="5520614"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 </a:t>
              </a:r>
            </a:p>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 The Memories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1700743" y="5328558"/>
              <a:ext cx="574253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Spectamur</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Agendo</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extLst>
      <p:ext uri="{BB962C8B-B14F-4D97-AF65-F5344CB8AC3E}">
        <p14:creationId xmlns:p14="http://schemas.microsoft.com/office/powerpoint/2010/main" val="1319861675"/>
      </p:ext>
    </p:extLst>
  </p:cSld>
  <p:clrMapOvr>
    <a:masterClrMapping/>
  </p:clrMapOvr>
  <mc:AlternateContent xmlns:mc="http://schemas.openxmlformats.org/markup-compatibility/2006" xmlns:p14="http://schemas.microsoft.com/office/powerpoint/2010/main">
    <mc:Choice Requires="p14">
      <p:transition spd="slow" p14:dur="2000" advClick="0" advTm="5400"/>
    </mc:Choice>
    <mc:Fallback xmlns="">
      <p:transition spd="slow" advClick="0" advTm="54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5" name="Group 4"/>
          <p:cNvGrpSpPr/>
          <p:nvPr/>
        </p:nvGrpSpPr>
        <p:grpSpPr>
          <a:xfrm>
            <a:off x="617219" y="558129"/>
            <a:ext cx="2880360" cy="4069267"/>
            <a:chOff x="457501" y="558129"/>
            <a:chExt cx="2880360" cy="4069267"/>
          </a:xfrm>
        </p:grpSpPr>
        <p:pic>
          <p:nvPicPr>
            <p:cNvPr id="7170" name="Picture 2" descr="E:\TO Files\Yearbook and Video Project\1961 Western Hills Yearbook Scans\1961-Maurice John Bibent.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01" y="558129"/>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994" y="4258064"/>
              <a:ext cx="2117375" cy="369332"/>
            </a:xfrm>
            <a:prstGeom prst="rect">
              <a:avLst/>
            </a:prstGeom>
            <a:noFill/>
          </p:spPr>
          <p:txBody>
            <a:bodyPr wrap="none" rtlCol="0">
              <a:spAutoFit/>
            </a:bodyPr>
            <a:lstStyle/>
            <a:p>
              <a:pPr algn="ctr"/>
              <a:r>
                <a:rPr lang="en-US" dirty="0" smtClean="0"/>
                <a:t>Maurice John </a:t>
              </a:r>
              <a:r>
                <a:rPr lang="en-US" dirty="0" err="1" smtClean="0"/>
                <a:t>Bibent</a:t>
              </a:r>
              <a:endParaRPr lang="en-US" dirty="0"/>
            </a:p>
          </p:txBody>
        </p:sp>
      </p:grpSp>
      <p:grpSp>
        <p:nvGrpSpPr>
          <p:cNvPr id="2" name="Group 1"/>
          <p:cNvGrpSpPr/>
          <p:nvPr/>
        </p:nvGrpSpPr>
        <p:grpSpPr>
          <a:xfrm>
            <a:off x="4139128" y="558129"/>
            <a:ext cx="4262613" cy="6163683"/>
            <a:chOff x="3895174" y="558129"/>
            <a:chExt cx="4262613" cy="6163683"/>
          </a:xfrm>
        </p:grpSpPr>
        <p:pic>
          <p:nvPicPr>
            <p:cNvPr id="6146" name="Picture 2" descr="E:\TO Files\Yearbook and Video Project\1961 Western Hills Yearbook Scans\1961-Maury Bibent.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5928" y="558129"/>
              <a:ext cx="4261104" cy="2771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7" name="Picture 3" descr="E:\TO Files\Yearbook and Video Project\1961 Western Hills Yearbook Scans\1961-Maurice John Biben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5174" y="3429000"/>
              <a:ext cx="4262613" cy="32928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8" name="Picture 2" descr="E:\TO Files\Yearbook and Video Project\1961 Western Hills Yearbook Scans\1961-Maurice John Bibent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99" y="5011696"/>
            <a:ext cx="3860800" cy="13642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1710267" y="6087533"/>
            <a:ext cx="414866" cy="482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898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5698"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2" name="Group 1"/>
          <p:cNvGrpSpPr/>
          <p:nvPr/>
        </p:nvGrpSpPr>
        <p:grpSpPr>
          <a:xfrm>
            <a:off x="358467" y="564175"/>
            <a:ext cx="3725426" cy="6179335"/>
            <a:chOff x="125377" y="680720"/>
            <a:chExt cx="3725426" cy="6179335"/>
          </a:xfrm>
        </p:grpSpPr>
        <p:pic>
          <p:nvPicPr>
            <p:cNvPr id="12290" name="Picture 2" descr="E:\TO Files\Yearbook and Video Project\1961 Western Hills Yearbook Scans\1961-Maurice John Bibent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377" y="680720"/>
              <a:ext cx="3725426" cy="548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9403" y="6213724"/>
              <a:ext cx="2117375" cy="646331"/>
            </a:xfrm>
            <a:prstGeom prst="rect">
              <a:avLst/>
            </a:prstGeom>
            <a:noFill/>
          </p:spPr>
          <p:txBody>
            <a:bodyPr wrap="none" rtlCol="0">
              <a:spAutoFit/>
            </a:bodyPr>
            <a:lstStyle/>
            <a:p>
              <a:pPr algn="ctr"/>
              <a:r>
                <a:rPr lang="en-US" dirty="0" smtClean="0"/>
                <a:t>Maurice John </a:t>
              </a:r>
              <a:r>
                <a:rPr lang="en-US" dirty="0" err="1" smtClean="0"/>
                <a:t>Bibent</a:t>
              </a:r>
              <a:endParaRPr lang="en-US" dirty="0" smtClean="0"/>
            </a:p>
            <a:p>
              <a:pPr algn="ctr"/>
              <a:r>
                <a:rPr lang="en-US" dirty="0" smtClean="0"/>
                <a:t>(# 32)</a:t>
              </a:r>
              <a:endParaRPr lang="en-US" dirty="0"/>
            </a:p>
          </p:txBody>
        </p:sp>
      </p:grpSp>
      <p:pic>
        <p:nvPicPr>
          <p:cNvPr id="2050" name="Picture 2" descr="E:\TO Files\Yearbook and Video Project\1961 Western Hills Yearbook Scans\1961-Maurice John Bibent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9946" y="564175"/>
            <a:ext cx="3502508" cy="30025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7526019" y="977152"/>
            <a:ext cx="187960" cy="3588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2" descr="E:\TO Files\Yearbook and Video Project\1961 Western Hills Yearbook Scans\1961-Maurice John Bibent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39" y="3685868"/>
            <a:ext cx="2279122" cy="288208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7713979" y="4554071"/>
            <a:ext cx="417009" cy="2868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41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9746" y="473928"/>
            <a:ext cx="2880360" cy="4066456"/>
            <a:chOff x="928173" y="1597001"/>
            <a:chExt cx="2880360" cy="4066456"/>
          </a:xfrm>
        </p:grpSpPr>
        <p:pic>
          <p:nvPicPr>
            <p:cNvPr id="2" name="Picture 2" descr="E:\TO Files\Yearbook and Video Project\1961 Western Hills Yearbook Scans\1961-Kenneth Charles Kay.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173" y="1597001"/>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18579" y="5294125"/>
              <a:ext cx="2099549" cy="369332"/>
            </a:xfrm>
            <a:prstGeom prst="rect">
              <a:avLst/>
            </a:prstGeom>
            <a:noFill/>
          </p:spPr>
          <p:txBody>
            <a:bodyPr wrap="none" rtlCol="0">
              <a:spAutoFit/>
            </a:bodyPr>
            <a:lstStyle/>
            <a:p>
              <a:pPr algn="ctr"/>
              <a:r>
                <a:rPr lang="en-US" dirty="0" smtClean="0"/>
                <a:t>Kenneth Charles Kay</a:t>
              </a:r>
              <a:endParaRPr lang="en-US" dirty="0"/>
            </a:p>
          </p:txBody>
        </p:sp>
      </p:grpSp>
      <p:sp>
        <p:nvSpPr>
          <p:cNvPr id="4" name="TextBox 3"/>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pic>
        <p:nvPicPr>
          <p:cNvPr id="8" name="Picture 2" descr="E:\TO Files\Yearbook and Video Project\1961 Western Hills Yearbook Scans\1961-Kenneth Charles Ka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132" y="473928"/>
            <a:ext cx="4859867" cy="3199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E:\TO Files\Yearbook and Video Project\1961 Western Hills Yearbook Scans\1961-Kenneth Charles Kay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746" y="4557575"/>
            <a:ext cx="3969981" cy="22323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E:\TO Files\Yearbook and Video Project\1961 Western Hills Yearbook Scans\1961-Kenneth Charles Kay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8758" y="4046704"/>
            <a:ext cx="3062614"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821021" y="4396902"/>
            <a:ext cx="272375" cy="2529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297694" y="3429000"/>
            <a:ext cx="327499" cy="5171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109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0063" y="1385473"/>
            <a:ext cx="2880360" cy="4066456"/>
            <a:chOff x="5519074" y="1597001"/>
            <a:chExt cx="2880360" cy="4066456"/>
          </a:xfrm>
        </p:grpSpPr>
        <p:sp>
          <p:nvSpPr>
            <p:cNvPr id="3" name="TextBox 2"/>
            <p:cNvSpPr txBox="1"/>
            <p:nvPr/>
          </p:nvSpPr>
          <p:spPr>
            <a:xfrm>
              <a:off x="5781015" y="5294125"/>
              <a:ext cx="2356478" cy="369332"/>
            </a:xfrm>
            <a:prstGeom prst="rect">
              <a:avLst/>
            </a:prstGeom>
            <a:noFill/>
          </p:spPr>
          <p:txBody>
            <a:bodyPr wrap="none" rtlCol="0">
              <a:spAutoFit/>
            </a:bodyPr>
            <a:lstStyle/>
            <a:p>
              <a:pPr algn="ctr"/>
              <a:r>
                <a:rPr lang="en-US" dirty="0" smtClean="0"/>
                <a:t>Junior Allan </a:t>
              </a:r>
              <a:r>
                <a:rPr lang="en-US" dirty="0" err="1" smtClean="0"/>
                <a:t>Morgeson</a:t>
              </a:r>
              <a:endParaRPr lang="en-US" dirty="0"/>
            </a:p>
          </p:txBody>
        </p:sp>
        <p:pic>
          <p:nvPicPr>
            <p:cNvPr id="4" name="Picture 3" descr="E:\TO Files\Yearbook and Video Project\1961 Western Hills Yearbook Scans\1961-Junior Allan Morgeson.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074" y="1597001"/>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grpSp>
        <p:nvGrpSpPr>
          <p:cNvPr id="8" name="Group 7"/>
          <p:cNvGrpSpPr/>
          <p:nvPr/>
        </p:nvGrpSpPr>
        <p:grpSpPr>
          <a:xfrm>
            <a:off x="795770" y="1383023"/>
            <a:ext cx="2880360" cy="4071357"/>
            <a:chOff x="786805" y="1598576"/>
            <a:chExt cx="2880360" cy="4071357"/>
          </a:xfrm>
        </p:grpSpPr>
        <p:pic>
          <p:nvPicPr>
            <p:cNvPr id="6" name="Picture 5" descr="E:\TO Files\Yearbook and Video Project\1961 Western Hills Yearbook Scans\1961-David Kugler.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05" y="1598576"/>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6062" y="5300601"/>
              <a:ext cx="1361847" cy="369332"/>
            </a:xfrm>
            <a:prstGeom prst="rect">
              <a:avLst/>
            </a:prstGeom>
            <a:noFill/>
          </p:spPr>
          <p:txBody>
            <a:bodyPr wrap="none" rtlCol="0">
              <a:spAutoFit/>
            </a:bodyPr>
            <a:lstStyle/>
            <a:p>
              <a:pPr algn="ctr"/>
              <a:r>
                <a:rPr lang="en-US" dirty="0" smtClean="0"/>
                <a:t>David </a:t>
              </a:r>
              <a:r>
                <a:rPr lang="en-US" dirty="0" err="1" smtClean="0"/>
                <a:t>Kugler</a:t>
              </a:r>
              <a:endParaRPr lang="en-US" dirty="0"/>
            </a:p>
          </p:txBody>
        </p:sp>
      </p:grpSp>
    </p:spTree>
    <p:extLst>
      <p:ext uri="{BB962C8B-B14F-4D97-AF65-F5344CB8AC3E}">
        <p14:creationId xmlns:p14="http://schemas.microsoft.com/office/powerpoint/2010/main" val="3385110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7873" y="1400956"/>
            <a:ext cx="8792721" cy="4071357"/>
            <a:chOff x="284418" y="1400956"/>
            <a:chExt cx="8792721" cy="4071357"/>
          </a:xfrm>
        </p:grpSpPr>
        <p:pic>
          <p:nvPicPr>
            <p:cNvPr id="2" name="Picture 2" descr="E:\TO Files\Yearbook and Video Project\1961 Western Hills Yearbook Scans\1961-charles Nort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118" y="1400956"/>
              <a:ext cx="5805021"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84418" y="1400956"/>
              <a:ext cx="2880360" cy="4071357"/>
              <a:chOff x="5462167" y="1598576"/>
              <a:chExt cx="2880360" cy="4071357"/>
            </a:xfrm>
          </p:grpSpPr>
          <p:pic>
            <p:nvPicPr>
              <p:cNvPr id="4" name="Picture 4" descr="E:\TO Files\Yearbook and Video Project\1961 Western Hills Yearbook Scans\1961-Edward S. Mahaffey.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167" y="1598576"/>
                <a:ext cx="288036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79022" y="5300601"/>
                <a:ext cx="2046651" cy="369332"/>
              </a:xfrm>
              <a:prstGeom prst="rect">
                <a:avLst/>
              </a:prstGeom>
              <a:noFill/>
            </p:spPr>
            <p:txBody>
              <a:bodyPr wrap="none" rtlCol="0">
                <a:spAutoFit/>
              </a:bodyPr>
              <a:lstStyle/>
              <a:p>
                <a:pPr algn="ctr"/>
                <a:r>
                  <a:rPr lang="en-US" dirty="0" smtClean="0"/>
                  <a:t>Edward S. Mahaffey</a:t>
                </a:r>
                <a:endParaRPr lang="en-US" dirty="0"/>
              </a:p>
            </p:txBody>
          </p:sp>
        </p:grpSp>
      </p:grpSp>
      <p:sp>
        <p:nvSpPr>
          <p:cNvPr id="6" name="TextBox 5"/>
          <p:cNvSpPr txBox="1"/>
          <p:nvPr/>
        </p:nvSpPr>
        <p:spPr>
          <a:xfrm>
            <a:off x="3140106" y="35429"/>
            <a:ext cx="2866875" cy="369332"/>
          </a:xfrm>
          <a:prstGeom prst="rect">
            <a:avLst/>
          </a:prstGeom>
          <a:noFill/>
        </p:spPr>
        <p:txBody>
          <a:bodyPr wrap="none" rtlCol="0">
            <a:spAutoFit/>
          </a:bodyPr>
          <a:lstStyle/>
          <a:p>
            <a:r>
              <a:rPr lang="en-US" dirty="0" smtClean="0"/>
              <a:t>1961 Western Hills Yearbook</a:t>
            </a:r>
            <a:endParaRPr lang="en-US" dirty="0"/>
          </a:p>
        </p:txBody>
      </p:sp>
      <p:cxnSp>
        <p:nvCxnSpPr>
          <p:cNvPr id="9" name="Straight Arrow Connector 8"/>
          <p:cNvCxnSpPr/>
          <p:nvPr/>
        </p:nvCxnSpPr>
        <p:spPr>
          <a:xfrm>
            <a:off x="3711387" y="2330824"/>
            <a:ext cx="98612" cy="1434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24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1179</TotalTime>
  <Words>834</Words>
  <Application>Microsoft Office PowerPoint</Application>
  <PresentationFormat>On-screen Show (4:3)</PresentationFormat>
  <Paragraphs>206</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Home</cp:lastModifiedBy>
  <cp:revision>299</cp:revision>
  <dcterms:created xsi:type="dcterms:W3CDTF">2012-08-24T22:00:59Z</dcterms:created>
  <dcterms:modified xsi:type="dcterms:W3CDTF">2012-10-14T22:54:43Z</dcterms:modified>
</cp:coreProperties>
</file>