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257" r:id="rId3"/>
    <p:sldId id="291" r:id="rId4"/>
    <p:sldId id="292" r:id="rId5"/>
    <p:sldId id="293" r:id="rId6"/>
    <p:sldId id="264" r:id="rId7"/>
    <p:sldId id="265" r:id="rId8"/>
    <p:sldId id="332" r:id="rId9"/>
    <p:sldId id="277" r:id="rId10"/>
    <p:sldId id="260" r:id="rId11"/>
    <p:sldId id="329" r:id="rId12"/>
    <p:sldId id="303" r:id="rId13"/>
    <p:sldId id="299" r:id="rId14"/>
    <p:sldId id="300" r:id="rId15"/>
    <p:sldId id="333" r:id="rId16"/>
    <p:sldId id="314" r:id="rId17"/>
    <p:sldId id="306" r:id="rId18"/>
    <p:sldId id="312" r:id="rId19"/>
    <p:sldId id="319" r:id="rId20"/>
    <p:sldId id="323" r:id="rId21"/>
    <p:sldId id="324" r:id="rId22"/>
    <p:sldId id="325" r:id="rId23"/>
    <p:sldId id="295" r:id="rId24"/>
    <p:sldId id="296" r:id="rId25"/>
    <p:sldId id="268" r:id="rId26"/>
    <p:sldId id="262" r:id="rId27"/>
    <p:sldId id="304" r:id="rId28"/>
    <p:sldId id="330" r:id="rId29"/>
    <p:sldId id="276" r:id="rId30"/>
    <p:sldId id="310" r:id="rId31"/>
    <p:sldId id="309" r:id="rId32"/>
    <p:sldId id="298" r:id="rId33"/>
    <p:sldId id="274" r:id="rId34"/>
    <p:sldId id="311" r:id="rId35"/>
    <p:sldId id="317" r:id="rId36"/>
    <p:sldId id="290" r:id="rId37"/>
    <p:sldId id="334" r:id="rId38"/>
    <p:sldId id="335" r:id="rId39"/>
    <p:sldId id="336" r:id="rId40"/>
    <p:sldId id="337" r:id="rId41"/>
    <p:sldId id="338" r:id="rId42"/>
    <p:sldId id="339" r:id="rId43"/>
    <p:sldId id="340" r:id="rId44"/>
    <p:sldId id="328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2784" y="-876"/>
      </p:cViewPr>
      <p:guideLst>
        <p:guide orient="horz" pos="217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90"/>
    </p:cViewPr>
  </p:sorterViewPr>
  <p:gridSpacing cx="914400" cy="9144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3A06-4A18-4006-BE51-920F1450DBC1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B8704-0124-4A08-90B3-EAA75E610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DDC8-1C47-4EDF-BEB7-E6445A498437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7DFEB-7A06-45D6-96F7-93234C999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748F9-C9F0-47B2-9905-A022D2348A43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533BC-846B-437C-95A7-CD9A9D22B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8A6C7-B8A2-48F9-8733-4CBF2C5AC069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3CC0-FB4F-4C43-9FDC-DAE7A79D9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53C09-3361-4EC9-BE9F-183EB95A0D58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23398-4571-42F6-8A22-F5C666C44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147D7-4199-46AD-8DC5-E409CE1FD700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2F1FF-095F-4755-94C1-36D656805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B877E-5666-4B4F-BF67-DD89B7A4D5BD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340FF-9D3E-4911-AFFA-48ECC30C1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0EEA7-0464-4696-A5C2-80085D668892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2043D-23C7-48CE-99E6-47E01590F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ED32C-7B0C-40D8-8AAB-C7517DB3C1A9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4AD5C-5A37-4DF1-9471-E01C48A12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8E693-55C7-4A4F-89A6-F4DA8F371F2F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477D-32D9-492A-9639-FCB33BBC9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5F5DF-449F-403A-9DCD-2E670D2914EA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5433-3AA8-4632-B0A8-214742BA5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8EB8AF-CF0E-4688-87B8-D53EC6396338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517D7A-78CF-4F8A-8543-BEA98CCFA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2062163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715163" y="34355"/>
            <a:ext cx="571368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TRIGINTA OPTIMI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(Thirty of the Best)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9357" y="5077538"/>
            <a:ext cx="4365298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Founded 1895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Class of 1956</a:t>
            </a:r>
          </a:p>
        </p:txBody>
      </p:sp>
    </p:spTree>
  </p:cSld>
  <p:clrMapOvr>
    <a:masterClrMapping/>
  </p:clrMapOvr>
  <p:transition spd="slow" advClick="0" advTm="54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TextBox 12"/>
          <p:cNvSpPr txBox="1">
            <a:spLocks noChangeArrowheads="1"/>
          </p:cNvSpPr>
          <p:nvPr/>
        </p:nvSpPr>
        <p:spPr bwMode="auto">
          <a:xfrm>
            <a:off x="3138488" y="619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1957)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8904" y="1095983"/>
            <a:ext cx="2073275" cy="5615466"/>
            <a:chOff x="598488" y="1095983"/>
            <a:chExt cx="2073275" cy="5615466"/>
          </a:xfrm>
        </p:grpSpPr>
        <p:sp>
          <p:nvSpPr>
            <p:cNvPr id="23562" name="TextBox 3"/>
            <p:cNvSpPr txBox="1">
              <a:spLocks noChangeArrowheads="1"/>
            </p:cNvSpPr>
            <p:nvPr/>
          </p:nvSpPr>
          <p:spPr bwMode="auto">
            <a:xfrm>
              <a:off x="951706" y="3437503"/>
              <a:ext cx="136683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Robert </a:t>
              </a:r>
              <a:r>
                <a:rPr lang="en-US" dirty="0" err="1">
                  <a:latin typeface="Calibri" pitchFamily="34" charset="0"/>
                </a:rPr>
                <a:t>Loew</a:t>
              </a:r>
              <a:endParaRPr lang="en-US" dirty="0">
                <a:latin typeface="Calibri" pitchFamily="34" charset="0"/>
              </a:endParaRPr>
            </a:p>
          </p:txBody>
        </p:sp>
        <p:pic>
          <p:nvPicPr>
            <p:cNvPr id="23563" name="Picture 11" descr="Lowther, Claude-1957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781" y="1095983"/>
              <a:ext cx="1690688" cy="22860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3566" name="TextBox 5"/>
            <p:cNvSpPr txBox="1">
              <a:spLocks noChangeArrowheads="1"/>
            </p:cNvSpPr>
            <p:nvPr/>
          </p:nvSpPr>
          <p:spPr bwMode="auto">
            <a:xfrm>
              <a:off x="598488" y="6344737"/>
              <a:ext cx="20732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John Edward Molloy</a:t>
              </a:r>
            </a:p>
          </p:txBody>
        </p:sp>
        <p:pic>
          <p:nvPicPr>
            <p:cNvPr id="23568" name="Picture 16" descr="Molloy, John Edward-1957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781" y="3998412"/>
              <a:ext cx="1690688" cy="22860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3" name="Group 2"/>
          <p:cNvGrpSpPr/>
          <p:nvPr/>
        </p:nvGrpSpPr>
        <p:grpSpPr>
          <a:xfrm>
            <a:off x="3356367" y="1095983"/>
            <a:ext cx="2405063" cy="5615466"/>
            <a:chOff x="3130550" y="1095983"/>
            <a:chExt cx="2405063" cy="5615466"/>
          </a:xfrm>
        </p:grpSpPr>
        <p:sp>
          <p:nvSpPr>
            <p:cNvPr id="23553" name="TextBox 3"/>
            <p:cNvSpPr txBox="1">
              <a:spLocks noChangeArrowheads="1"/>
            </p:cNvSpPr>
            <p:nvPr/>
          </p:nvSpPr>
          <p:spPr bwMode="auto">
            <a:xfrm>
              <a:off x="3130550" y="3437503"/>
              <a:ext cx="24050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Claude William </a:t>
              </a:r>
              <a:r>
                <a:rPr lang="en-US" dirty="0" err="1">
                  <a:latin typeface="Calibri" pitchFamily="34" charset="0"/>
                </a:rPr>
                <a:t>Lowther</a:t>
              </a:r>
              <a:endParaRPr lang="en-US" dirty="0">
                <a:latin typeface="Calibri" pitchFamily="34" charset="0"/>
              </a:endParaRPr>
            </a:p>
          </p:txBody>
        </p:sp>
        <p:pic>
          <p:nvPicPr>
            <p:cNvPr id="23564" name="Picture 12" descr="Loew, Robert-1957"/>
            <p:cNvPicPr preferRelativeResize="0"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87737" y="1095983"/>
              <a:ext cx="1690688" cy="22860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3569" name="TextBox 3"/>
            <p:cNvSpPr txBox="1">
              <a:spLocks noChangeArrowheads="1"/>
            </p:cNvSpPr>
            <p:nvPr/>
          </p:nvSpPr>
          <p:spPr bwMode="auto">
            <a:xfrm>
              <a:off x="3553619" y="6344737"/>
              <a:ext cx="15589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Donald Phillips</a:t>
              </a:r>
            </a:p>
          </p:txBody>
        </p:sp>
        <p:pic>
          <p:nvPicPr>
            <p:cNvPr id="23571" name="Picture 19" descr="Phillips, Donald-1957"/>
            <p:cNvPicPr preferRelativeResize="0"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87738" y="3998412"/>
              <a:ext cx="1690687" cy="22860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4" name="Group 3"/>
          <p:cNvGrpSpPr/>
          <p:nvPr/>
        </p:nvGrpSpPr>
        <p:grpSpPr>
          <a:xfrm>
            <a:off x="6245617" y="1095983"/>
            <a:ext cx="2395537" cy="5615467"/>
            <a:chOff x="6045201" y="1095983"/>
            <a:chExt cx="2395537" cy="5615467"/>
          </a:xfrm>
        </p:grpSpPr>
        <p:sp>
          <p:nvSpPr>
            <p:cNvPr id="23565" name="TextBox 3"/>
            <p:cNvSpPr txBox="1">
              <a:spLocks noChangeArrowheads="1"/>
            </p:cNvSpPr>
            <p:nvPr/>
          </p:nvSpPr>
          <p:spPr bwMode="auto">
            <a:xfrm>
              <a:off x="6162676" y="3437503"/>
              <a:ext cx="216058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Paul Vernon Maxwell</a:t>
              </a:r>
            </a:p>
          </p:txBody>
        </p:sp>
        <p:pic>
          <p:nvPicPr>
            <p:cNvPr id="23567" name="Picture 15" descr="Maxwell, Paul-1957A"/>
            <p:cNvPicPr preferRelativeResize="0"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97626" y="1095983"/>
              <a:ext cx="1690687" cy="22860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3570" name="TextBox 5"/>
            <p:cNvSpPr txBox="1">
              <a:spLocks noChangeArrowheads="1"/>
            </p:cNvSpPr>
            <p:nvPr/>
          </p:nvSpPr>
          <p:spPr bwMode="auto">
            <a:xfrm>
              <a:off x="6045201" y="6344737"/>
              <a:ext cx="23955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George Willey Sampson</a:t>
              </a:r>
            </a:p>
          </p:txBody>
        </p:sp>
        <p:pic>
          <p:nvPicPr>
            <p:cNvPr id="23572" name="Picture 20" descr="Sampson, George-1957"/>
            <p:cNvPicPr preferRelativeResize="0"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97625" y="3998412"/>
              <a:ext cx="1690688" cy="22860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3138488" y="619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1957)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28474" y="2072341"/>
            <a:ext cx="1735138" cy="2708406"/>
            <a:chOff x="1217612" y="2112963"/>
            <a:chExt cx="1735138" cy="2708406"/>
          </a:xfrm>
        </p:grpSpPr>
        <p:sp>
          <p:nvSpPr>
            <p:cNvPr id="24578" name="TextBox 2"/>
            <p:cNvSpPr txBox="1">
              <a:spLocks noChangeArrowheads="1"/>
            </p:cNvSpPr>
            <p:nvPr/>
          </p:nvSpPr>
          <p:spPr bwMode="auto">
            <a:xfrm>
              <a:off x="1217612" y="4454656"/>
              <a:ext cx="17351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Ellis Edward Lutz</a:t>
              </a:r>
            </a:p>
          </p:txBody>
        </p:sp>
        <p:pic>
          <p:nvPicPr>
            <p:cNvPr id="24584" name="Picture 8" descr="Lutz, Ellis-1957A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39837" y="2112963"/>
              <a:ext cx="1690688" cy="2286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24585" name="Picture 9" descr="Lutz, Ellis-19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1607" y="1591090"/>
            <a:ext cx="6489982" cy="36709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3632548" y="1202499"/>
            <a:ext cx="501041" cy="9770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extBox 12"/>
          <p:cNvSpPr txBox="1">
            <a:spLocks noChangeArrowheads="1"/>
          </p:cNvSpPr>
          <p:nvPr/>
        </p:nvSpPr>
        <p:spPr bwMode="auto">
          <a:xfrm>
            <a:off x="3138488" y="619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1957)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0988" y="2093934"/>
            <a:ext cx="2535238" cy="2713124"/>
            <a:chOff x="280988" y="1582738"/>
            <a:chExt cx="2535238" cy="2713124"/>
          </a:xfrm>
        </p:grpSpPr>
        <p:sp>
          <p:nvSpPr>
            <p:cNvPr id="26627" name="TextBox 6"/>
            <p:cNvSpPr txBox="1">
              <a:spLocks noChangeArrowheads="1"/>
            </p:cNvSpPr>
            <p:nvPr/>
          </p:nvSpPr>
          <p:spPr bwMode="auto">
            <a:xfrm>
              <a:off x="280988" y="3929150"/>
              <a:ext cx="253523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Michael Moore McMillan</a:t>
              </a:r>
            </a:p>
          </p:txBody>
        </p:sp>
        <p:pic>
          <p:nvPicPr>
            <p:cNvPr id="26632" name="Picture 8" descr="McMillan, Michael-1957A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02787" y="1582738"/>
              <a:ext cx="1691640" cy="2286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26633" name="Picture 9" descr="McMillan, Michael-19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9889" y="1440493"/>
            <a:ext cx="5977911" cy="402000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7452986" y="1027134"/>
            <a:ext cx="66388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Box 12"/>
          <p:cNvSpPr txBox="1">
            <a:spLocks noChangeArrowheads="1"/>
          </p:cNvSpPr>
          <p:nvPr/>
        </p:nvSpPr>
        <p:spPr bwMode="auto">
          <a:xfrm>
            <a:off x="3138488" y="619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1957)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9866" y="1068409"/>
            <a:ext cx="6381750" cy="5699495"/>
            <a:chOff x="876300" y="1093461"/>
            <a:chExt cx="6381750" cy="5699495"/>
          </a:xfrm>
        </p:grpSpPr>
        <p:grpSp>
          <p:nvGrpSpPr>
            <p:cNvPr id="2" name="Group 1"/>
            <p:cNvGrpSpPr/>
            <p:nvPr/>
          </p:nvGrpSpPr>
          <p:grpSpPr>
            <a:xfrm>
              <a:off x="876300" y="1093461"/>
              <a:ext cx="2649538" cy="5699495"/>
              <a:chOff x="876300" y="1093461"/>
              <a:chExt cx="2649538" cy="5699495"/>
            </a:xfrm>
          </p:grpSpPr>
          <p:sp>
            <p:nvSpPr>
              <p:cNvPr id="28676" name="TextBox 6"/>
              <p:cNvSpPr txBox="1">
                <a:spLocks noChangeArrowheads="1"/>
              </p:cNvSpPr>
              <p:nvPr/>
            </p:nvSpPr>
            <p:spPr bwMode="auto">
              <a:xfrm>
                <a:off x="876300" y="3449638"/>
                <a:ext cx="2649538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Clifford Omar </a:t>
                </a:r>
                <a:r>
                  <a:rPr lang="en-US" dirty="0" err="1">
                    <a:latin typeface="Calibri" pitchFamily="34" charset="0"/>
                  </a:rPr>
                  <a:t>Schwandner</a:t>
                </a:r>
                <a:endParaRPr lang="en-US" dirty="0">
                  <a:latin typeface="Calibri" pitchFamily="34" charset="0"/>
                </a:endParaRPr>
              </a:p>
            </p:txBody>
          </p:sp>
          <p:pic>
            <p:nvPicPr>
              <p:cNvPr id="28680" name="Picture 8" descr="Schwander, Clifford-1957B"/>
              <p:cNvPicPr preferRelativeResize="0"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355726" y="1093461"/>
                <a:ext cx="1690687" cy="22860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28684" name="TextBox 3"/>
              <p:cNvSpPr txBox="1">
                <a:spLocks noChangeArrowheads="1"/>
              </p:cNvSpPr>
              <p:nvPr/>
            </p:nvSpPr>
            <p:spPr bwMode="auto">
              <a:xfrm>
                <a:off x="1212057" y="6426243"/>
                <a:ext cx="197802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Leroy Joseph Smith</a:t>
                </a:r>
              </a:p>
            </p:txBody>
          </p:sp>
          <p:pic>
            <p:nvPicPr>
              <p:cNvPr id="28686" name="Picture 14" descr="Smith, Leroy-1957"/>
              <p:cNvPicPr preferRelativeResize="0"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55725" y="4098730"/>
                <a:ext cx="1690688" cy="22860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4922838" y="1093461"/>
              <a:ext cx="2335212" cy="5699494"/>
              <a:chOff x="4922838" y="1093461"/>
              <a:chExt cx="2335212" cy="5699494"/>
            </a:xfrm>
          </p:grpSpPr>
          <p:pic>
            <p:nvPicPr>
              <p:cNvPr id="28682" name="Picture 10" descr="Shimizu, Robert-1957A"/>
              <p:cNvPicPr preferRelativeResize="0"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245101" y="1093461"/>
                <a:ext cx="1690687" cy="22860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28683" name="TextBox 6"/>
              <p:cNvSpPr txBox="1">
                <a:spLocks noChangeArrowheads="1"/>
              </p:cNvSpPr>
              <p:nvPr/>
            </p:nvSpPr>
            <p:spPr bwMode="auto">
              <a:xfrm>
                <a:off x="5095876" y="3449638"/>
                <a:ext cx="1989137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Robert Tad Shimizu</a:t>
                </a:r>
              </a:p>
            </p:txBody>
          </p:sp>
          <p:pic>
            <p:nvPicPr>
              <p:cNvPr id="28685" name="Picture 13" descr="Streibig, Wayne-1957"/>
              <p:cNvPicPr preferRelativeResize="0"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245101" y="4098730"/>
                <a:ext cx="1690687" cy="22860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28687" name="TextBox 3"/>
              <p:cNvSpPr txBox="1">
                <a:spLocks noChangeArrowheads="1"/>
              </p:cNvSpPr>
              <p:nvPr/>
            </p:nvSpPr>
            <p:spPr bwMode="auto">
              <a:xfrm>
                <a:off x="4922838" y="6426243"/>
                <a:ext cx="2335212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Wayne Charles Streibig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300038" y="5811294"/>
            <a:ext cx="2649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Clifford Omar </a:t>
            </a:r>
            <a:r>
              <a:rPr lang="en-US" dirty="0" err="1">
                <a:latin typeface="Calibri" pitchFamily="34" charset="0"/>
              </a:rPr>
              <a:t>Schwandner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9704" name="TextBox 12"/>
          <p:cNvSpPr txBox="1">
            <a:spLocks noChangeArrowheads="1"/>
          </p:cNvSpPr>
          <p:nvPr/>
        </p:nvSpPr>
        <p:spPr bwMode="auto">
          <a:xfrm>
            <a:off x="3136900" y="619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 dirty="0">
                <a:latin typeface="Calibri" pitchFamily="34" charset="0"/>
              </a:rPr>
              <a:t>(Class of 1957)</a:t>
            </a:r>
          </a:p>
        </p:txBody>
      </p:sp>
      <p:pic>
        <p:nvPicPr>
          <p:cNvPr id="29705" name="Picture 9" descr="Schwander, Clifford-19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125" y="1049338"/>
            <a:ext cx="7397750" cy="4722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6" name="TextBox 4"/>
          <p:cNvSpPr txBox="1">
            <a:spLocks noChangeArrowheads="1"/>
          </p:cNvSpPr>
          <p:nvPr/>
        </p:nvSpPr>
        <p:spPr bwMode="auto">
          <a:xfrm>
            <a:off x="3068384" y="5811294"/>
            <a:ext cx="3007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Jean </a:t>
            </a:r>
            <a:r>
              <a:rPr lang="en-US" dirty="0" err="1">
                <a:latin typeface="Calibri" pitchFamily="34" charset="0"/>
              </a:rPr>
              <a:t>Spickard</a:t>
            </a:r>
            <a:endParaRPr lang="en-US" dirty="0">
              <a:latin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</a:rPr>
              <a:t>(</a:t>
            </a:r>
            <a:r>
              <a:rPr lang="en-US" dirty="0" smtClean="0">
                <a:latin typeface="Calibri" pitchFamily="34" charset="0"/>
              </a:rPr>
              <a:t>Honorary T.O. , </a:t>
            </a:r>
            <a:r>
              <a:rPr lang="en-US" dirty="0">
                <a:latin typeface="Calibri" pitchFamily="34" charset="0"/>
              </a:rPr>
              <a:t>Class of 1961)</a:t>
            </a:r>
          </a:p>
        </p:txBody>
      </p:sp>
      <p:sp>
        <p:nvSpPr>
          <p:cNvPr id="29707" name="TextBox 4"/>
          <p:cNvSpPr txBox="1">
            <a:spLocks noChangeArrowheads="1"/>
          </p:cNvSpPr>
          <p:nvPr/>
        </p:nvSpPr>
        <p:spPr bwMode="auto">
          <a:xfrm>
            <a:off x="6426200" y="5811294"/>
            <a:ext cx="1989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Robert Tad Shimizu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Box 12"/>
          <p:cNvSpPr txBox="1">
            <a:spLocks noChangeArrowheads="1"/>
          </p:cNvSpPr>
          <p:nvPr/>
        </p:nvSpPr>
        <p:spPr bwMode="auto">
          <a:xfrm>
            <a:off x="3137932" y="619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 dirty="0">
                <a:latin typeface="Calibri" pitchFamily="34" charset="0"/>
              </a:rPr>
              <a:t>(Class of 1957)</a:t>
            </a:r>
          </a:p>
        </p:txBody>
      </p:sp>
      <p:pic>
        <p:nvPicPr>
          <p:cNvPr id="56325" name="Picture 5" descr="Streibig, Wayne-1957-Number 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7376" y="892175"/>
            <a:ext cx="6691313" cy="4775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6" name="TextBox 3"/>
          <p:cNvSpPr txBox="1">
            <a:spLocks noChangeArrowheads="1"/>
          </p:cNvSpPr>
          <p:nvPr/>
        </p:nvSpPr>
        <p:spPr bwMode="auto">
          <a:xfrm>
            <a:off x="3405426" y="5716914"/>
            <a:ext cx="23352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Wayne Charles </a:t>
            </a:r>
            <a:r>
              <a:rPr lang="en-US" dirty="0" err="1">
                <a:latin typeface="Calibri" pitchFamily="34" charset="0"/>
              </a:rPr>
              <a:t>Streibig</a:t>
            </a:r>
            <a:endParaRPr lang="en-US" dirty="0">
              <a:latin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</a:rPr>
              <a:t>(Number 31)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3246438" y="5343525"/>
            <a:ext cx="2649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Clifford Omar Schwandner</a:t>
            </a:r>
          </a:p>
        </p:txBody>
      </p:sp>
      <p:sp>
        <p:nvSpPr>
          <p:cNvPr id="31754" name="TextBox 12"/>
          <p:cNvSpPr txBox="1">
            <a:spLocks noChangeArrowheads="1"/>
          </p:cNvSpPr>
          <p:nvPr/>
        </p:nvSpPr>
        <p:spPr bwMode="auto">
          <a:xfrm>
            <a:off x="3136106" y="61913"/>
            <a:ext cx="287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</p:txBody>
      </p:sp>
      <p:pic>
        <p:nvPicPr>
          <p:cNvPr id="31755" name="Picture 11" descr="Schwander, Clifford-1957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371600"/>
            <a:ext cx="8853487" cy="3762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H="1">
            <a:off x="4019341" y="1004835"/>
            <a:ext cx="904351" cy="15675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TextBox 12"/>
          <p:cNvSpPr txBox="1">
            <a:spLocks noChangeArrowheads="1"/>
          </p:cNvSpPr>
          <p:nvPr/>
        </p:nvSpPr>
        <p:spPr bwMode="auto">
          <a:xfrm>
            <a:off x="3136900" y="61913"/>
            <a:ext cx="287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</p:txBody>
      </p:sp>
      <p:pic>
        <p:nvPicPr>
          <p:cNvPr id="32779" name="Picture 11" descr="Baseball Te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063" y="1190625"/>
            <a:ext cx="6872287" cy="44402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2825462" y="5660519"/>
            <a:ext cx="18671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Robert Czerwinski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(Class of 1957)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4559077" y="5660519"/>
            <a:ext cx="15584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Bill Fox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(Class of 1960)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3759019" y="4109776"/>
            <a:ext cx="0" cy="16177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164853" y="4401178"/>
            <a:ext cx="173443" cy="13220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TextBox 12"/>
          <p:cNvSpPr txBox="1">
            <a:spLocks noChangeArrowheads="1"/>
          </p:cNvSpPr>
          <p:nvPr/>
        </p:nvSpPr>
        <p:spPr bwMode="auto">
          <a:xfrm>
            <a:off x="3136900" y="61913"/>
            <a:ext cx="287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</p:txBody>
      </p:sp>
      <p:pic>
        <p:nvPicPr>
          <p:cNvPr id="33800" name="Picture 8" descr="Fellowship-McMillan-Lutz-Streibig-Shimiz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806450"/>
            <a:ext cx="8255000" cy="5208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880916" y="6076494"/>
            <a:ext cx="53821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Michael McMillan, Wayne </a:t>
            </a:r>
            <a:r>
              <a:rPr lang="en-US" dirty="0" err="1" smtClean="0">
                <a:latin typeface="Calibri" pitchFamily="34" charset="0"/>
              </a:rPr>
              <a:t>Streibig</a:t>
            </a:r>
            <a:r>
              <a:rPr lang="en-US" dirty="0" smtClean="0">
                <a:latin typeface="Calibri" pitchFamily="34" charset="0"/>
              </a:rPr>
              <a:t>, and Robert Shimizu 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(Left to Right)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7995" y="2668044"/>
            <a:ext cx="1002082" cy="3256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089764" y="638827"/>
            <a:ext cx="791152" cy="6513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369501" y="638827"/>
            <a:ext cx="475990" cy="6513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TextBox 12"/>
          <p:cNvSpPr txBox="1">
            <a:spLocks noChangeArrowheads="1"/>
          </p:cNvSpPr>
          <p:nvPr/>
        </p:nvSpPr>
        <p:spPr bwMode="auto">
          <a:xfrm>
            <a:off x="3126527" y="61913"/>
            <a:ext cx="2866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</a:t>
            </a:r>
            <a:r>
              <a:rPr lang="en-US" dirty="0" smtClean="0">
                <a:latin typeface="Calibri" pitchFamily="34" charset="0"/>
              </a:rPr>
              <a:t>Yearbook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(Reserve Baseball)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4828" name="Picture 12" descr="Golf Te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802" y="802536"/>
            <a:ext cx="7934325" cy="5289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199974" y="6122747"/>
            <a:ext cx="67199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First Row</a:t>
            </a:r>
            <a:r>
              <a:rPr lang="en-US" dirty="0" smtClean="0">
                <a:latin typeface="Calibri" pitchFamily="34" charset="0"/>
              </a:rPr>
              <a:t>: D. Busch, R. </a:t>
            </a:r>
            <a:r>
              <a:rPr lang="en-US" dirty="0" err="1" smtClean="0">
                <a:latin typeface="Calibri" pitchFamily="34" charset="0"/>
              </a:rPr>
              <a:t>Bolino</a:t>
            </a:r>
            <a:r>
              <a:rPr lang="en-US" dirty="0" smtClean="0">
                <a:latin typeface="Calibri" pitchFamily="34" charset="0"/>
              </a:rPr>
              <a:t>, C. Haft, and D. </a:t>
            </a:r>
            <a:r>
              <a:rPr lang="en-US" dirty="0" err="1" smtClean="0">
                <a:latin typeface="Calibri" pitchFamily="34" charset="0"/>
              </a:rPr>
              <a:t>Eicher</a:t>
            </a:r>
            <a:endParaRPr lang="en-US" dirty="0" smtClean="0">
              <a:latin typeface="Calibri" pitchFamily="34" charset="0"/>
            </a:endParaRPr>
          </a:p>
          <a:p>
            <a:pPr algn="ctr"/>
            <a:r>
              <a:rPr lang="en-US" b="1" dirty="0" smtClean="0">
                <a:latin typeface="Calibri" pitchFamily="34" charset="0"/>
              </a:rPr>
              <a:t>Second Row</a:t>
            </a:r>
            <a:r>
              <a:rPr lang="en-US" dirty="0" smtClean="0">
                <a:latin typeface="Calibri" pitchFamily="34" charset="0"/>
              </a:rPr>
              <a:t>: D. Albert, T. Murphy, J. </a:t>
            </a:r>
            <a:r>
              <a:rPr lang="en-US" dirty="0" err="1" smtClean="0">
                <a:latin typeface="Calibri" pitchFamily="34" charset="0"/>
              </a:rPr>
              <a:t>Seegar</a:t>
            </a:r>
            <a:r>
              <a:rPr lang="en-US" dirty="0" smtClean="0">
                <a:latin typeface="Calibri" pitchFamily="34" charset="0"/>
              </a:rPr>
              <a:t>, R. </a:t>
            </a:r>
            <a:r>
              <a:rPr lang="en-US" dirty="0" err="1" smtClean="0">
                <a:latin typeface="Calibri" pitchFamily="34" charset="0"/>
              </a:rPr>
              <a:t>Loew</a:t>
            </a:r>
            <a:r>
              <a:rPr lang="en-US" dirty="0" smtClean="0">
                <a:latin typeface="Calibri" pitchFamily="34" charset="0"/>
              </a:rPr>
              <a:t>, and J. </a:t>
            </a:r>
            <a:r>
              <a:rPr lang="en-US" dirty="0" err="1" smtClean="0">
                <a:latin typeface="Calibri" pitchFamily="34" charset="0"/>
              </a:rPr>
              <a:t>Lammert</a:t>
            </a:r>
            <a:r>
              <a:rPr lang="en-US" dirty="0" smtClean="0">
                <a:latin typeface="Calibri" pitchFamily="34" charset="0"/>
              </a:rPr>
              <a:t>,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4163" y="447675"/>
            <a:ext cx="8569325" cy="5943600"/>
            <a:chOff x="284163" y="447675"/>
            <a:chExt cx="8569325" cy="5943600"/>
          </a:xfrm>
        </p:grpSpPr>
        <p:pic>
          <p:nvPicPr>
            <p:cNvPr id="14338" name="Picture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4163" y="2276475"/>
              <a:ext cx="1714494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39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38994" y="2276475"/>
              <a:ext cx="1714494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0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75065" y="447675"/>
              <a:ext cx="4587520" cy="594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0" name="TextBox 12"/>
          <p:cNvSpPr txBox="1">
            <a:spLocks noChangeArrowheads="1"/>
          </p:cNvSpPr>
          <p:nvPr/>
        </p:nvSpPr>
        <p:spPr bwMode="auto">
          <a:xfrm>
            <a:off x="3134388" y="61913"/>
            <a:ext cx="287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</p:txBody>
      </p:sp>
      <p:pic>
        <p:nvPicPr>
          <p:cNvPr id="35851" name="Picture 11" descr="Gibson-Bu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019" y="594119"/>
            <a:ext cx="5468938" cy="5676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52" name="TextBox 12"/>
          <p:cNvSpPr txBox="1">
            <a:spLocks noChangeArrowheads="1"/>
          </p:cNvSpPr>
          <p:nvPr/>
        </p:nvSpPr>
        <p:spPr bwMode="auto">
          <a:xfrm>
            <a:off x="203616" y="1895064"/>
            <a:ext cx="1597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Richard Gibson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(Class of 1958)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32983" y="5407801"/>
            <a:ext cx="15680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Douglas </a:t>
            </a:r>
            <a:r>
              <a:rPr lang="en-US" dirty="0" err="1" smtClean="0">
                <a:latin typeface="Calibri" pitchFamily="34" charset="0"/>
              </a:rPr>
              <a:t>Bunce</a:t>
            </a:r>
            <a:endParaRPr lang="en-US" dirty="0" smtClean="0">
              <a:latin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</a:rPr>
              <a:t>(Class of 1959)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167274" y="2672862"/>
            <a:ext cx="142686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77802" y="5317254"/>
            <a:ext cx="100584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3136900" y="36513"/>
            <a:ext cx="287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1956 Western Hills Yearbook</a:t>
            </a:r>
          </a:p>
        </p:txBody>
      </p:sp>
      <p:pic>
        <p:nvPicPr>
          <p:cNvPr id="36876" name="Picture 12" descr="Maxwell, Paul-19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63" y="1411552"/>
            <a:ext cx="8702675" cy="4811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77" name="TextBox 4"/>
          <p:cNvSpPr txBox="1">
            <a:spLocks noChangeArrowheads="1"/>
          </p:cNvSpPr>
          <p:nvPr/>
        </p:nvSpPr>
        <p:spPr bwMode="auto">
          <a:xfrm>
            <a:off x="849620" y="729835"/>
            <a:ext cx="21605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Paul Vernon Maxwell</a:t>
            </a:r>
          </a:p>
          <a:p>
            <a:pPr algn="ctr"/>
            <a:r>
              <a:rPr lang="en-US" dirty="0">
                <a:latin typeface="Calibri" pitchFamily="34" charset="0"/>
              </a:rPr>
              <a:t>(Class of 1957)</a:t>
            </a:r>
          </a:p>
        </p:txBody>
      </p:sp>
      <p:sp>
        <p:nvSpPr>
          <p:cNvPr id="36878" name="TextBox 4"/>
          <p:cNvSpPr txBox="1">
            <a:spLocks noChangeArrowheads="1"/>
          </p:cNvSpPr>
          <p:nvPr/>
        </p:nvSpPr>
        <p:spPr bwMode="auto">
          <a:xfrm>
            <a:off x="5988768" y="729835"/>
            <a:ext cx="2028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Scott Jesse Maxwell</a:t>
            </a:r>
          </a:p>
          <a:p>
            <a:pPr algn="ctr"/>
            <a:r>
              <a:rPr lang="en-US" dirty="0">
                <a:latin typeface="Calibri" pitchFamily="34" charset="0"/>
              </a:rPr>
              <a:t>(Class of 1958)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780641" y="1196167"/>
            <a:ext cx="551145" cy="5260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646096" y="1196167"/>
            <a:ext cx="551145" cy="5260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7"/>
          <p:cNvSpPr txBox="1">
            <a:spLocks noChangeArrowheads="1"/>
          </p:cNvSpPr>
          <p:nvPr/>
        </p:nvSpPr>
        <p:spPr bwMode="auto">
          <a:xfrm>
            <a:off x="3129136" y="365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 dirty="0">
                <a:latin typeface="Calibri" pitchFamily="34" charset="0"/>
              </a:rPr>
              <a:t>(Reserve Football)</a:t>
            </a:r>
          </a:p>
        </p:txBody>
      </p:sp>
      <p:pic>
        <p:nvPicPr>
          <p:cNvPr id="37903" name="Picture 15" descr="Reserve Footb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399" y="1319213"/>
            <a:ext cx="8575675" cy="4259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787107" y="5631473"/>
            <a:ext cx="15584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Dennis </a:t>
            </a:r>
            <a:r>
              <a:rPr lang="en-US" dirty="0" err="1" smtClean="0">
                <a:latin typeface="Calibri" pitchFamily="34" charset="0"/>
              </a:rPr>
              <a:t>Ekardt</a:t>
            </a:r>
            <a:endParaRPr lang="en-US" dirty="0" smtClean="0">
              <a:latin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</a:rPr>
              <a:t>(Class of 1958)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(# 37)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6371201" y="5631473"/>
            <a:ext cx="15584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Jack Kiewit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(Class of 1958)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(# 56)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7150420" y="3526971"/>
            <a:ext cx="0" cy="21045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2"/>
          <p:cNvSpPr txBox="1">
            <a:spLocks noChangeArrowheads="1"/>
          </p:cNvSpPr>
          <p:nvPr/>
        </p:nvSpPr>
        <p:spPr bwMode="auto">
          <a:xfrm>
            <a:off x="3139907" y="36513"/>
            <a:ext cx="2866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(Defensive Football Team)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8934" name="Picture 22" descr="img6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088" y="1657350"/>
            <a:ext cx="8418513" cy="35829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35" name="TextBox 2"/>
          <p:cNvSpPr txBox="1">
            <a:spLocks noChangeArrowheads="1"/>
          </p:cNvSpPr>
          <p:nvPr/>
        </p:nvSpPr>
        <p:spPr bwMode="auto">
          <a:xfrm>
            <a:off x="1162506" y="5289138"/>
            <a:ext cx="68216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Michael </a:t>
            </a:r>
            <a:r>
              <a:rPr lang="en-US" dirty="0" err="1" smtClean="0">
                <a:latin typeface="Calibri" pitchFamily="34" charset="0"/>
              </a:rPr>
              <a:t>Lemert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Wayne </a:t>
            </a:r>
            <a:r>
              <a:rPr lang="en-US" dirty="0" err="1" smtClean="0">
                <a:latin typeface="Calibri" pitchFamily="34" charset="0"/>
              </a:rPr>
              <a:t>Streibig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Robert Shimizu, and Jim </a:t>
            </a:r>
            <a:r>
              <a:rPr lang="en-US" dirty="0" err="1" smtClean="0">
                <a:latin typeface="Calibri" pitchFamily="34" charset="0"/>
              </a:rPr>
              <a:t>Lemen</a:t>
            </a:r>
            <a:r>
              <a:rPr lang="en-US" dirty="0" smtClean="0">
                <a:latin typeface="Calibri" pitchFamily="34" charset="0"/>
              </a:rPr>
              <a:t> (# 74)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3136106" y="365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 dirty="0">
                <a:latin typeface="Calibri" pitchFamily="34" charset="0"/>
              </a:rPr>
              <a:t>(Track Team)</a:t>
            </a:r>
          </a:p>
        </p:txBody>
      </p:sp>
      <p:pic>
        <p:nvPicPr>
          <p:cNvPr id="39941" name="Picture 5" descr="Track Te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213" y="1331913"/>
            <a:ext cx="7519987" cy="4233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2" name="TextBox 2"/>
          <p:cNvSpPr txBox="1">
            <a:spLocks noChangeArrowheads="1"/>
          </p:cNvSpPr>
          <p:nvPr/>
        </p:nvSpPr>
        <p:spPr bwMode="auto">
          <a:xfrm>
            <a:off x="868248" y="5611205"/>
            <a:ext cx="18694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Michael McMillan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(Class of 1957)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75989" y="2217107"/>
            <a:ext cx="1503123" cy="275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503123" y="977030"/>
            <a:ext cx="1064713" cy="1427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460841" y="5611205"/>
            <a:ext cx="1648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Robert </a:t>
            </a:r>
            <a:r>
              <a:rPr lang="en-US" dirty="0" err="1" smtClean="0">
                <a:latin typeface="Calibri" pitchFamily="34" charset="0"/>
              </a:rPr>
              <a:t>Schmizu</a:t>
            </a:r>
            <a:endParaRPr lang="en-US" dirty="0" smtClean="0">
              <a:latin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</a:rPr>
              <a:t>(Class of 1957)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7"/>
          <p:cNvSpPr txBox="1">
            <a:spLocks noChangeArrowheads="1"/>
          </p:cNvSpPr>
          <p:nvPr/>
        </p:nvSpPr>
        <p:spPr bwMode="auto">
          <a:xfrm>
            <a:off x="3128169" y="41275"/>
            <a:ext cx="287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</p:txBody>
      </p:sp>
      <p:pic>
        <p:nvPicPr>
          <p:cNvPr id="40969" name="Picture 9" descr="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4888" y="484362"/>
            <a:ext cx="4576762" cy="59293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7302814" y="3264352"/>
            <a:ext cx="1491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Unknown T.O.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311036" y="3633684"/>
            <a:ext cx="1991778" cy="7003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7"/>
          <p:cNvSpPr txBox="1">
            <a:spLocks noChangeArrowheads="1"/>
          </p:cNvSpPr>
          <p:nvPr/>
        </p:nvSpPr>
        <p:spPr bwMode="auto">
          <a:xfrm>
            <a:off x="3135313" y="41275"/>
            <a:ext cx="287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</p:txBody>
      </p:sp>
      <p:pic>
        <p:nvPicPr>
          <p:cNvPr id="42003" name="Picture 19" descr="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9338" y="1009650"/>
            <a:ext cx="7043737" cy="48466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4810135" y="571256"/>
            <a:ext cx="1491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Unknown T.O.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686816" y="940588"/>
            <a:ext cx="1077239" cy="6877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7"/>
          <p:cNvSpPr txBox="1">
            <a:spLocks noChangeArrowheads="1"/>
          </p:cNvSpPr>
          <p:nvPr/>
        </p:nvSpPr>
        <p:spPr bwMode="auto">
          <a:xfrm>
            <a:off x="3136900" y="41275"/>
            <a:ext cx="287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</p:txBody>
      </p:sp>
      <p:pic>
        <p:nvPicPr>
          <p:cNvPr id="43032" name="Picture 24" descr="Shimizu-Czerwins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4400" y="746125"/>
            <a:ext cx="4775200" cy="5078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33" name="TextBox 7"/>
          <p:cNvSpPr txBox="1">
            <a:spLocks noChangeArrowheads="1"/>
          </p:cNvSpPr>
          <p:nvPr/>
        </p:nvSpPr>
        <p:spPr bwMode="auto">
          <a:xfrm>
            <a:off x="2223117" y="5870068"/>
            <a:ext cx="16038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Robert </a:t>
            </a:r>
            <a:r>
              <a:rPr lang="en-US" dirty="0" smtClean="0">
                <a:latin typeface="Calibri" pitchFamily="34" charset="0"/>
              </a:rPr>
              <a:t>Shimizu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(Class of 1957)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# 40)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294345" y="576197"/>
            <a:ext cx="588723" cy="4509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897677" y="576197"/>
            <a:ext cx="601249" cy="4509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110786" y="5870068"/>
            <a:ext cx="18671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Robert Czerwinski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(Class of 1957)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(# 60)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3136900" y="36513"/>
            <a:ext cx="287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</p:txBody>
      </p:sp>
      <p:pic>
        <p:nvPicPr>
          <p:cNvPr id="44042" name="Picture 10" descr="img7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8550" y="593725"/>
            <a:ext cx="4406900" cy="57102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7265236" y="3264178"/>
            <a:ext cx="1491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Unknown T.O.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5"/>
          <p:cNvSpPr txBox="1">
            <a:spLocks noChangeArrowheads="1"/>
          </p:cNvSpPr>
          <p:nvPr/>
        </p:nvSpPr>
        <p:spPr bwMode="auto">
          <a:xfrm>
            <a:off x="3131518" y="41275"/>
            <a:ext cx="287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</p:txBody>
      </p:sp>
      <p:grpSp>
        <p:nvGrpSpPr>
          <p:cNvPr id="45086" name="Group 30"/>
          <p:cNvGrpSpPr>
            <a:grpSpLocks/>
          </p:cNvGrpSpPr>
          <p:nvPr/>
        </p:nvGrpSpPr>
        <p:grpSpPr bwMode="auto">
          <a:xfrm>
            <a:off x="182737" y="579786"/>
            <a:ext cx="8767762" cy="5683250"/>
            <a:chOff x="123" y="381"/>
            <a:chExt cx="5523" cy="3580"/>
          </a:xfrm>
        </p:grpSpPr>
        <p:pic>
          <p:nvPicPr>
            <p:cNvPr id="45084" name="Picture 28" descr="img7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3" y="384"/>
              <a:ext cx="2761" cy="3577"/>
            </a:xfrm>
            <a:prstGeom prst="rect">
              <a:avLst/>
            </a:prstGeom>
            <a:noFill/>
          </p:spPr>
        </p:pic>
        <p:pic>
          <p:nvPicPr>
            <p:cNvPr id="45085" name="Picture 29" descr="img7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2" y="381"/>
              <a:ext cx="2764" cy="3577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45872" y="6295875"/>
            <a:ext cx="1558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Paul Maxwell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(Class of 1957)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515649" y="407988"/>
            <a:ext cx="713984" cy="11953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6"/>
          <p:cNvSpPr txBox="1">
            <a:spLocks noChangeArrowheads="1"/>
          </p:cNvSpPr>
          <p:nvPr/>
        </p:nvSpPr>
        <p:spPr bwMode="auto">
          <a:xfrm>
            <a:off x="3143251" y="36513"/>
            <a:ext cx="2867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1956 Western Hills Yearbook</a:t>
            </a:r>
          </a:p>
        </p:txBody>
      </p:sp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144463" y="6056313"/>
            <a:ext cx="886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T.O. Officers</a:t>
            </a:r>
          </a:p>
          <a:p>
            <a:pPr algn="ctr"/>
            <a:r>
              <a:rPr lang="en-US" dirty="0">
                <a:latin typeface="Calibri" pitchFamily="34" charset="0"/>
              </a:rPr>
              <a:t>Claude </a:t>
            </a:r>
            <a:r>
              <a:rPr lang="en-US" dirty="0" err="1">
                <a:latin typeface="Calibri" pitchFamily="34" charset="0"/>
              </a:rPr>
              <a:t>Lowther</a:t>
            </a:r>
            <a:r>
              <a:rPr lang="en-US" dirty="0">
                <a:latin typeface="Calibri" pitchFamily="34" charset="0"/>
              </a:rPr>
              <a:t>, Ralph </a:t>
            </a:r>
            <a:r>
              <a:rPr lang="en-US" dirty="0" err="1">
                <a:latin typeface="Calibri" pitchFamily="34" charset="0"/>
              </a:rPr>
              <a:t>Bolino</a:t>
            </a:r>
            <a:r>
              <a:rPr lang="en-US" dirty="0">
                <a:latin typeface="Calibri" pitchFamily="34" charset="0"/>
              </a:rPr>
              <a:t>, Paul Maxwell, </a:t>
            </a:r>
            <a:r>
              <a:rPr lang="en-US" dirty="0" smtClean="0">
                <a:latin typeface="Calibri" pitchFamily="34" charset="0"/>
              </a:rPr>
              <a:t>and Edward </a:t>
            </a:r>
            <a:r>
              <a:rPr lang="en-US" dirty="0">
                <a:latin typeface="Calibri" pitchFamily="34" charset="0"/>
              </a:rPr>
              <a:t>Molloy</a:t>
            </a: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8" y="868363"/>
            <a:ext cx="7727950" cy="508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2"/>
          <p:cNvSpPr txBox="1">
            <a:spLocks noChangeArrowheads="1"/>
          </p:cNvSpPr>
          <p:nvPr/>
        </p:nvSpPr>
        <p:spPr bwMode="auto">
          <a:xfrm>
            <a:off x="3136837" y="41275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 dirty="0">
                <a:latin typeface="Calibri" pitchFamily="34" charset="0"/>
              </a:rPr>
              <a:t>(Class of 1958)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95696" y="1113403"/>
            <a:ext cx="7152482" cy="2706688"/>
            <a:chOff x="1216752" y="1113403"/>
            <a:chExt cx="7152482" cy="2706688"/>
          </a:xfrm>
        </p:grpSpPr>
        <p:grpSp>
          <p:nvGrpSpPr>
            <p:cNvPr id="14" name="Group 13"/>
            <p:cNvGrpSpPr/>
            <p:nvPr/>
          </p:nvGrpSpPr>
          <p:grpSpPr>
            <a:xfrm>
              <a:off x="1216752" y="1113403"/>
              <a:ext cx="1892300" cy="2706688"/>
              <a:chOff x="1216752" y="1113403"/>
              <a:chExt cx="1892300" cy="2706688"/>
            </a:xfrm>
          </p:grpSpPr>
          <p:sp>
            <p:nvSpPr>
              <p:cNvPr id="46100" name="TextBox 3"/>
              <p:cNvSpPr txBox="1">
                <a:spLocks noChangeArrowheads="1"/>
              </p:cNvSpPr>
              <p:nvPr/>
            </p:nvSpPr>
            <p:spPr bwMode="auto">
              <a:xfrm>
                <a:off x="1216752" y="3453378"/>
                <a:ext cx="189230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Donald Carl Albert</a:t>
                </a:r>
              </a:p>
            </p:txBody>
          </p:sp>
          <p:pic>
            <p:nvPicPr>
              <p:cNvPr id="46102" name="Picture 22" descr="Albert, Donald-1958"/>
              <p:cNvPicPr preferRelativeResize="0"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317558" y="1113403"/>
                <a:ext cx="1690688" cy="22860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6137209" y="1113403"/>
              <a:ext cx="2232025" cy="2706687"/>
              <a:chOff x="6137209" y="1113403"/>
              <a:chExt cx="2232025" cy="2706687"/>
            </a:xfrm>
          </p:grpSpPr>
          <p:sp>
            <p:nvSpPr>
              <p:cNvPr id="46096" name="TextBox 7"/>
              <p:cNvSpPr txBox="1">
                <a:spLocks noChangeArrowheads="1"/>
              </p:cNvSpPr>
              <p:nvPr/>
            </p:nvSpPr>
            <p:spPr bwMode="auto">
              <a:xfrm>
                <a:off x="6137209" y="3453378"/>
                <a:ext cx="2232025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Dennis Edward Ekardt</a:t>
                </a:r>
              </a:p>
            </p:txBody>
          </p:sp>
          <p:pic>
            <p:nvPicPr>
              <p:cNvPr id="46104" name="Picture 24" descr="Ekardt, Dennis-1958"/>
              <p:cNvPicPr preferRelativeResize="0"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407878" y="1113403"/>
                <a:ext cx="1690687" cy="22860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3541249" y="1113403"/>
              <a:ext cx="2163762" cy="2706688"/>
              <a:chOff x="3762309" y="1113403"/>
              <a:chExt cx="2163762" cy="2706688"/>
            </a:xfrm>
          </p:grpSpPr>
          <p:sp>
            <p:nvSpPr>
              <p:cNvPr id="46094" name="TextBox 15"/>
              <p:cNvSpPr txBox="1">
                <a:spLocks noChangeArrowheads="1"/>
              </p:cNvSpPr>
              <p:nvPr/>
            </p:nvSpPr>
            <p:spPr bwMode="auto">
              <a:xfrm>
                <a:off x="3762309" y="3453378"/>
                <a:ext cx="2163762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Danny Edward Eicher</a:t>
                </a:r>
              </a:p>
            </p:txBody>
          </p:sp>
          <p:pic>
            <p:nvPicPr>
              <p:cNvPr id="46103" name="Picture 23" descr="Eicher, Danny-1958"/>
              <p:cNvPicPr preferRelativeResize="0"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998847" y="1113403"/>
                <a:ext cx="1690687" cy="22860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2277089" y="3953998"/>
            <a:ext cx="4589696" cy="2694855"/>
            <a:chOff x="3631107" y="3953998"/>
            <a:chExt cx="4589696" cy="2694855"/>
          </a:xfrm>
        </p:grpSpPr>
        <p:grpSp>
          <p:nvGrpSpPr>
            <p:cNvPr id="12" name="Group 11"/>
            <p:cNvGrpSpPr/>
            <p:nvPr/>
          </p:nvGrpSpPr>
          <p:grpSpPr>
            <a:xfrm>
              <a:off x="6285640" y="3953998"/>
              <a:ext cx="1935163" cy="2694855"/>
              <a:chOff x="6285640" y="3953998"/>
              <a:chExt cx="1935163" cy="2694855"/>
            </a:xfrm>
          </p:grpSpPr>
          <p:pic>
            <p:nvPicPr>
              <p:cNvPr id="46107" name="Picture 27" descr="Haft, Charles-1958"/>
              <p:cNvPicPr preferRelativeResize="0"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407878" y="3953998"/>
                <a:ext cx="1690687" cy="22860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46084" name="TextBox 17"/>
              <p:cNvSpPr txBox="1">
                <a:spLocks noChangeArrowheads="1"/>
              </p:cNvSpPr>
              <p:nvPr/>
            </p:nvSpPr>
            <p:spPr bwMode="auto">
              <a:xfrm>
                <a:off x="6285640" y="6282141"/>
                <a:ext cx="1935163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Charles Henry Haft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631107" y="3953998"/>
              <a:ext cx="2325687" cy="2694855"/>
              <a:chOff x="3681347" y="3953998"/>
              <a:chExt cx="2325687" cy="2694855"/>
            </a:xfrm>
          </p:grpSpPr>
          <p:sp>
            <p:nvSpPr>
              <p:cNvPr id="46088" name="TextBox 24"/>
              <p:cNvSpPr txBox="1">
                <a:spLocks noChangeArrowheads="1"/>
              </p:cNvSpPr>
              <p:nvPr/>
            </p:nvSpPr>
            <p:spPr bwMode="auto">
              <a:xfrm>
                <a:off x="3681347" y="6282141"/>
                <a:ext cx="2325687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Richard Vernon Gibson</a:t>
                </a:r>
              </a:p>
            </p:txBody>
          </p:sp>
          <p:pic>
            <p:nvPicPr>
              <p:cNvPr id="46108" name="Picture 28" descr="Gibson, Richard-1958"/>
              <p:cNvPicPr preferRelativeResize="0"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998847" y="3953998"/>
                <a:ext cx="1690687" cy="22860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3133794" y="41275"/>
            <a:ext cx="2866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</a:t>
            </a:r>
            <a:r>
              <a:rPr lang="en-US" dirty="0" smtClean="0">
                <a:latin typeface="Calibri" pitchFamily="34" charset="0"/>
              </a:rPr>
              <a:t>Yearbook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(Junior Varsity Basketball)</a:t>
            </a:r>
            <a:endParaRPr lang="en-US" dirty="0">
              <a:latin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</a:rPr>
              <a:t>(Class of 1958)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3822" y="722037"/>
            <a:ext cx="8326819" cy="5434904"/>
            <a:chOff x="453926" y="722037"/>
            <a:chExt cx="8326819" cy="5434904"/>
          </a:xfrm>
        </p:grpSpPr>
        <p:pic>
          <p:nvPicPr>
            <p:cNvPr id="47110" name="Picture 6" descr="Hayes, Richard-1958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15182" y="1201357"/>
              <a:ext cx="5765563" cy="4476265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grpSp>
          <p:nvGrpSpPr>
            <p:cNvPr id="3" name="Group 2"/>
            <p:cNvGrpSpPr/>
            <p:nvPr/>
          </p:nvGrpSpPr>
          <p:grpSpPr>
            <a:xfrm>
              <a:off x="453926" y="722037"/>
              <a:ext cx="2205038" cy="5434904"/>
              <a:chOff x="453926" y="1198025"/>
              <a:chExt cx="2205038" cy="543490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11102" y="1198025"/>
                <a:ext cx="1690687" cy="2707579"/>
                <a:chOff x="761207" y="2306638"/>
                <a:chExt cx="1690687" cy="2707579"/>
              </a:xfrm>
            </p:grpSpPr>
            <p:sp>
              <p:nvSpPr>
                <p:cNvPr id="47106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857250" y="4647504"/>
                  <a:ext cx="1498600" cy="366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itchFamily="34" charset="0"/>
                    </a:rPr>
                    <a:t>Richard Hayes</a:t>
                  </a:r>
                </a:p>
              </p:txBody>
            </p:sp>
            <p:pic>
              <p:nvPicPr>
                <p:cNvPr id="47111" name="Picture 7" descr="Hayes, Richard-1958"/>
                <p:cNvPicPr preferRelativeResize="0">
                  <a:picLocks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761207" y="2306638"/>
                  <a:ext cx="1690687" cy="22860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</p:grpSp>
          <p:grpSp>
            <p:nvGrpSpPr>
              <p:cNvPr id="7" name="Group 6"/>
              <p:cNvGrpSpPr/>
              <p:nvPr/>
            </p:nvGrpSpPr>
            <p:grpSpPr>
              <a:xfrm>
                <a:off x="453926" y="3905604"/>
                <a:ext cx="2205038" cy="2727325"/>
                <a:chOff x="2244725" y="917575"/>
                <a:chExt cx="2205038" cy="2727325"/>
              </a:xfrm>
            </p:grpSpPr>
            <p:sp>
              <p:nvSpPr>
                <p:cNvPr id="8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2244725" y="3278188"/>
                  <a:ext cx="2205038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itchFamily="34" charset="0"/>
                    </a:rPr>
                    <a:t>James </a:t>
                  </a:r>
                  <a:r>
                    <a:rPr lang="en-US" dirty="0" err="1">
                      <a:latin typeface="Calibri" pitchFamily="34" charset="0"/>
                    </a:rPr>
                    <a:t>Mahlon</a:t>
                  </a:r>
                  <a:r>
                    <a:rPr lang="en-US" dirty="0">
                      <a:latin typeface="Calibri" pitchFamily="34" charset="0"/>
                    </a:rPr>
                    <a:t> </a:t>
                  </a:r>
                  <a:r>
                    <a:rPr lang="en-US" dirty="0" err="1">
                      <a:latin typeface="Calibri" pitchFamily="34" charset="0"/>
                    </a:rPr>
                    <a:t>Lemen</a:t>
                  </a:r>
                  <a:endParaRPr lang="en-US" dirty="0">
                    <a:latin typeface="Calibri" pitchFamily="34" charset="0"/>
                  </a:endParaRPr>
                </a:p>
              </p:txBody>
            </p:sp>
            <p:pic>
              <p:nvPicPr>
                <p:cNvPr id="9" name="Picture 23" descr="Lemen, James-1958"/>
                <p:cNvPicPr preferRelativeResize="0"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501901" y="917575"/>
                  <a:ext cx="1690687" cy="2286000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pic>
          </p:grp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8"/>
          <p:cNvSpPr txBox="1">
            <a:spLocks noChangeArrowheads="1"/>
          </p:cNvSpPr>
          <p:nvPr/>
        </p:nvSpPr>
        <p:spPr bwMode="auto">
          <a:xfrm>
            <a:off x="3136900" y="41275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 dirty="0">
                <a:latin typeface="Calibri" pitchFamily="34" charset="0"/>
              </a:rPr>
              <a:t>(Class of 1958)</a:t>
            </a:r>
          </a:p>
        </p:txBody>
      </p:sp>
      <p:pic>
        <p:nvPicPr>
          <p:cNvPr id="48135" name="Picture 7" descr="Kiewit, Jack-1958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011" y="1304856"/>
            <a:ext cx="6097452" cy="431074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6351481" y="585040"/>
            <a:ext cx="2776537" cy="5750374"/>
            <a:chOff x="6351481" y="605136"/>
            <a:chExt cx="2776537" cy="5750374"/>
          </a:xfrm>
        </p:grpSpPr>
        <p:grpSp>
          <p:nvGrpSpPr>
            <p:cNvPr id="2" name="Group 1"/>
            <p:cNvGrpSpPr/>
            <p:nvPr/>
          </p:nvGrpSpPr>
          <p:grpSpPr>
            <a:xfrm>
              <a:off x="6894405" y="605136"/>
              <a:ext cx="1690688" cy="2710906"/>
              <a:chOff x="530225" y="1960563"/>
              <a:chExt cx="1690688" cy="2710906"/>
            </a:xfrm>
          </p:grpSpPr>
          <p:sp>
            <p:nvSpPr>
              <p:cNvPr id="48132" name="TextBox 9"/>
              <p:cNvSpPr txBox="1">
                <a:spLocks noChangeArrowheads="1"/>
              </p:cNvSpPr>
              <p:nvPr/>
            </p:nvSpPr>
            <p:spPr bwMode="auto">
              <a:xfrm>
                <a:off x="660400" y="4304757"/>
                <a:ext cx="1430338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Jack R. Kiewit</a:t>
                </a:r>
              </a:p>
            </p:txBody>
          </p:sp>
          <p:pic>
            <p:nvPicPr>
              <p:cNvPr id="48136" name="Picture 8" descr="Kiewit, Jack-1958"/>
              <p:cNvPicPr preferRelativeResize="0"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30225" y="1960563"/>
                <a:ext cx="1690688" cy="2286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6351481" y="3660654"/>
              <a:ext cx="2776537" cy="2694856"/>
              <a:chOff x="774634" y="3953998"/>
              <a:chExt cx="2776537" cy="2694856"/>
            </a:xfrm>
          </p:grpSpPr>
          <p:sp>
            <p:nvSpPr>
              <p:cNvPr id="13" name="TextBox 19"/>
              <p:cNvSpPr txBox="1">
                <a:spLocks noChangeArrowheads="1"/>
              </p:cNvSpPr>
              <p:nvPr/>
            </p:nvSpPr>
            <p:spPr bwMode="auto">
              <a:xfrm>
                <a:off x="774634" y="6282141"/>
                <a:ext cx="27765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Randolph William </a:t>
                </a:r>
                <a:r>
                  <a:rPr lang="en-US" dirty="0" err="1">
                    <a:latin typeface="Calibri" pitchFamily="34" charset="0"/>
                  </a:rPr>
                  <a:t>Fischback</a:t>
                </a:r>
                <a:endParaRPr lang="en-US" dirty="0">
                  <a:latin typeface="Calibri" pitchFamily="34" charset="0"/>
                </a:endParaRPr>
              </a:p>
            </p:txBody>
          </p:sp>
          <p:pic>
            <p:nvPicPr>
              <p:cNvPr id="14" name="Picture 26" descr="Fischback, Randolph-1958"/>
              <p:cNvPicPr preferRelativeResize="0"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317559" y="3953998"/>
                <a:ext cx="1690687" cy="22860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</p:grpSp>
      <p:cxnSp>
        <p:nvCxnSpPr>
          <p:cNvPr id="4" name="Straight Arrow Connector 3"/>
          <p:cNvCxnSpPr/>
          <p:nvPr/>
        </p:nvCxnSpPr>
        <p:spPr>
          <a:xfrm flipH="1" flipV="1">
            <a:off x="5174902" y="3768132"/>
            <a:ext cx="1527349" cy="15675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868237" y="1899138"/>
            <a:ext cx="964640" cy="8541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7"/>
          <p:cNvSpPr txBox="1">
            <a:spLocks noChangeArrowheads="1"/>
          </p:cNvSpPr>
          <p:nvPr/>
        </p:nvSpPr>
        <p:spPr bwMode="auto">
          <a:xfrm>
            <a:off x="3138014" y="41275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1958)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84573" y="1105465"/>
            <a:ext cx="6777678" cy="5635647"/>
            <a:chOff x="1096891" y="1105465"/>
            <a:chExt cx="6777678" cy="5635647"/>
          </a:xfrm>
        </p:grpSpPr>
        <p:grpSp>
          <p:nvGrpSpPr>
            <p:cNvPr id="8" name="Group 7"/>
            <p:cNvGrpSpPr/>
            <p:nvPr/>
          </p:nvGrpSpPr>
          <p:grpSpPr>
            <a:xfrm>
              <a:off x="1096891" y="1105465"/>
              <a:ext cx="2170112" cy="5635647"/>
              <a:chOff x="1096891" y="1105465"/>
              <a:chExt cx="2170112" cy="5635647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335810" y="1105465"/>
                <a:ext cx="1692275" cy="2727325"/>
                <a:chOff x="319088" y="917575"/>
                <a:chExt cx="1692275" cy="2727325"/>
              </a:xfrm>
            </p:grpSpPr>
            <p:sp>
              <p:nvSpPr>
                <p:cNvPr id="49172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501650" y="3278188"/>
                  <a:ext cx="1327150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itchFamily="34" charset="0"/>
                    </a:rPr>
                    <a:t>Bill Firth Fox</a:t>
                  </a:r>
                </a:p>
              </p:txBody>
            </p:sp>
            <p:pic>
              <p:nvPicPr>
                <p:cNvPr id="49173" name="Picture 2"/>
                <p:cNvPicPr preferRelativeResize="0">
                  <a:picLocks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319088" y="917575"/>
                  <a:ext cx="1692275" cy="2286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</p:grpSp>
          <p:grpSp>
            <p:nvGrpSpPr>
              <p:cNvPr id="13" name="Group 12"/>
              <p:cNvGrpSpPr/>
              <p:nvPr/>
            </p:nvGrpSpPr>
            <p:grpSpPr>
              <a:xfrm>
                <a:off x="1096891" y="4034403"/>
                <a:ext cx="2170112" cy="2706709"/>
                <a:chOff x="1096891" y="4034403"/>
                <a:chExt cx="2170112" cy="2706709"/>
              </a:xfrm>
            </p:grpSpPr>
            <p:sp>
              <p:nvSpPr>
                <p:cNvPr id="49178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1096891" y="6374399"/>
                  <a:ext cx="2170112" cy="366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itchFamily="34" charset="0"/>
                    </a:rPr>
                    <a:t>Dale Edward McElroy</a:t>
                  </a:r>
                </a:p>
              </p:txBody>
            </p:sp>
            <p:pic>
              <p:nvPicPr>
                <p:cNvPr id="49179" name="Picture 27" descr="McElroy, Dale-1958"/>
                <p:cNvPicPr preferRelativeResize="0">
                  <a:picLocks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336603" y="4034403"/>
                  <a:ext cx="1690688" cy="2286000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pic>
          </p:grpSp>
        </p:grpSp>
        <p:grpSp>
          <p:nvGrpSpPr>
            <p:cNvPr id="9" name="Group 8"/>
            <p:cNvGrpSpPr/>
            <p:nvPr/>
          </p:nvGrpSpPr>
          <p:grpSpPr>
            <a:xfrm>
              <a:off x="3557837" y="1105465"/>
              <a:ext cx="2335212" cy="5635647"/>
              <a:chOff x="3520709" y="1105465"/>
              <a:chExt cx="2335212" cy="563564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520709" y="1105465"/>
                <a:ext cx="2335212" cy="2727325"/>
                <a:chOff x="4595813" y="917575"/>
                <a:chExt cx="2335212" cy="2727325"/>
              </a:xfrm>
            </p:grpSpPr>
            <p:sp>
              <p:nvSpPr>
                <p:cNvPr id="49169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4595813" y="3278188"/>
                  <a:ext cx="2335212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>
                      <a:latin typeface="Calibri" pitchFamily="34" charset="0"/>
                    </a:rPr>
                    <a:t>James Robert Luebbert</a:t>
                  </a:r>
                </a:p>
              </p:txBody>
            </p:sp>
            <p:pic>
              <p:nvPicPr>
                <p:cNvPr id="49176" name="Picture 24" descr="Luebbert, James-1958"/>
                <p:cNvPicPr preferRelativeResize="0"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918075" y="917575"/>
                  <a:ext cx="1690688" cy="2286000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3730259" y="4034403"/>
                <a:ext cx="1916113" cy="2706709"/>
                <a:chOff x="3854770" y="4034403"/>
                <a:chExt cx="1916113" cy="2706709"/>
              </a:xfrm>
            </p:grpSpPr>
            <p:pic>
              <p:nvPicPr>
                <p:cNvPr id="49180" name="Picture 28" descr="Murphy, Terry-1958"/>
                <p:cNvPicPr preferRelativeResize="0">
                  <a:picLocks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967482" y="4034403"/>
                  <a:ext cx="1690688" cy="2286000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9181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3854770" y="6374399"/>
                  <a:ext cx="1916113" cy="366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>
                      <a:latin typeface="Calibri" pitchFamily="34" charset="0"/>
                    </a:rPr>
                    <a:t>Terry Paul Murphy</a:t>
                  </a: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6183882" y="1105465"/>
              <a:ext cx="1690687" cy="5635646"/>
              <a:chOff x="6183882" y="1105465"/>
              <a:chExt cx="1690687" cy="563564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183882" y="1105465"/>
                <a:ext cx="1690687" cy="2727325"/>
                <a:chOff x="7011194" y="917575"/>
                <a:chExt cx="1690687" cy="2727325"/>
              </a:xfrm>
            </p:grpSpPr>
            <p:sp>
              <p:nvSpPr>
                <p:cNvPr id="49167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7044531" y="3278188"/>
                  <a:ext cx="1624013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>
                      <a:latin typeface="Calibri" pitchFamily="34" charset="0"/>
                    </a:rPr>
                    <a:t>Ken Roy Martin</a:t>
                  </a:r>
                </a:p>
              </p:txBody>
            </p:sp>
            <p:pic>
              <p:nvPicPr>
                <p:cNvPr id="49177" name="Picture 25" descr="Martin, Ken-1958"/>
                <p:cNvPicPr preferRelativeResize="0"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7011194" y="917575"/>
                  <a:ext cx="1690687" cy="2286000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2" name="Group 1"/>
              <p:cNvGrpSpPr/>
              <p:nvPr/>
            </p:nvGrpSpPr>
            <p:grpSpPr>
              <a:xfrm>
                <a:off x="6183882" y="4034403"/>
                <a:ext cx="1690687" cy="2706708"/>
                <a:chOff x="6358650" y="4034403"/>
                <a:chExt cx="1690687" cy="2706708"/>
              </a:xfrm>
            </p:grpSpPr>
            <p:sp>
              <p:nvSpPr>
                <p:cNvPr id="49182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6363412" y="6374399"/>
                  <a:ext cx="1681162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>
                      <a:latin typeface="Calibri" pitchFamily="34" charset="0"/>
                    </a:rPr>
                    <a:t>Robert Sohngen</a:t>
                  </a:r>
                </a:p>
              </p:txBody>
            </p:sp>
            <p:pic>
              <p:nvPicPr>
                <p:cNvPr id="49183" name="Picture 31" descr="Sohngen, Robert-1959"/>
                <p:cNvPicPr preferRelativeResize="0"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6358650" y="4034403"/>
                  <a:ext cx="1690687" cy="2286000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5"/>
          <p:cNvSpPr txBox="1">
            <a:spLocks noChangeArrowheads="1"/>
          </p:cNvSpPr>
          <p:nvPr/>
        </p:nvSpPr>
        <p:spPr bwMode="auto">
          <a:xfrm>
            <a:off x="3136900" y="41275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1958)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7629" y="860447"/>
            <a:ext cx="7601585" cy="5607963"/>
            <a:chOff x="632369" y="860447"/>
            <a:chExt cx="7601585" cy="5607963"/>
          </a:xfrm>
        </p:grpSpPr>
        <p:grpSp>
          <p:nvGrpSpPr>
            <p:cNvPr id="2" name="Group 1"/>
            <p:cNvGrpSpPr/>
            <p:nvPr/>
          </p:nvGrpSpPr>
          <p:grpSpPr>
            <a:xfrm>
              <a:off x="632369" y="2308105"/>
              <a:ext cx="2397125" cy="2712647"/>
              <a:chOff x="557213" y="2279650"/>
              <a:chExt cx="2397125" cy="2712647"/>
            </a:xfrm>
          </p:grpSpPr>
          <p:sp>
            <p:nvSpPr>
              <p:cNvPr id="50192" name="TextBox 18"/>
              <p:cNvSpPr txBox="1">
                <a:spLocks noChangeArrowheads="1"/>
              </p:cNvSpPr>
              <p:nvPr/>
            </p:nvSpPr>
            <p:spPr bwMode="auto">
              <a:xfrm>
                <a:off x="557213" y="4625584"/>
                <a:ext cx="239712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Michael Richard </a:t>
                </a:r>
                <a:r>
                  <a:rPr lang="en-US" dirty="0" err="1">
                    <a:latin typeface="Calibri" pitchFamily="34" charset="0"/>
                  </a:rPr>
                  <a:t>Lemert</a:t>
                </a:r>
                <a:endParaRPr lang="en-US" dirty="0">
                  <a:latin typeface="Calibri" pitchFamily="34" charset="0"/>
                </a:endParaRPr>
              </a:p>
            </p:txBody>
          </p:sp>
          <p:pic>
            <p:nvPicPr>
              <p:cNvPr id="50195" name="Picture 19" descr="Lemert, Michael-1958"/>
              <p:cNvPicPr preferRelativeResize="0"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10432" y="2279650"/>
                <a:ext cx="1690687" cy="22860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3753394" y="860447"/>
              <a:ext cx="4480560" cy="5607963"/>
              <a:chOff x="3678238" y="747713"/>
              <a:chExt cx="4480560" cy="5607963"/>
            </a:xfrm>
          </p:grpSpPr>
          <p:pic>
            <p:nvPicPr>
              <p:cNvPr id="50194" name="Picture 18" descr="Lemert, Michael-1958A"/>
              <p:cNvPicPr preferRelativeResize="0"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678238" y="3612476"/>
                <a:ext cx="4480560" cy="27432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50196" name="Picture 20" descr="Lemert, Michael-1958B"/>
              <p:cNvPicPr preferRelativeResize="0"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678238" y="747713"/>
                <a:ext cx="4480560" cy="2743200"/>
              </a:xfrm>
              <a:prstGeom prst="rect">
                <a:avLst/>
              </a:prstGeom>
              <a:noFill/>
            </p:spPr>
          </p:pic>
        </p:grpSp>
      </p:grpSp>
      <p:cxnSp>
        <p:nvCxnSpPr>
          <p:cNvPr id="6" name="Straight Arrow Connector 5"/>
          <p:cNvCxnSpPr/>
          <p:nvPr/>
        </p:nvCxnSpPr>
        <p:spPr>
          <a:xfrm flipH="1">
            <a:off x="7903923" y="4233797"/>
            <a:ext cx="764088" cy="4202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2"/>
          <p:cNvSpPr txBox="1">
            <a:spLocks noChangeArrowheads="1"/>
          </p:cNvSpPr>
          <p:nvPr/>
        </p:nvSpPr>
        <p:spPr bwMode="auto">
          <a:xfrm>
            <a:off x="3132138" y="41275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1958)</a:t>
            </a:r>
          </a:p>
        </p:txBody>
      </p:sp>
      <p:pic>
        <p:nvPicPr>
          <p:cNvPr id="51216" name="Picture 16" descr="Romelli, Patrick-1958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0488" y="1294801"/>
            <a:ext cx="6176962" cy="426253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245693" y="2072910"/>
            <a:ext cx="2297113" cy="2706318"/>
            <a:chOff x="333375" y="2306638"/>
            <a:chExt cx="2297113" cy="2706318"/>
          </a:xfrm>
        </p:grpSpPr>
        <p:sp>
          <p:nvSpPr>
            <p:cNvPr id="51206" name="TextBox 11"/>
            <p:cNvSpPr txBox="1">
              <a:spLocks noChangeArrowheads="1"/>
            </p:cNvSpPr>
            <p:nvPr/>
          </p:nvSpPr>
          <p:spPr bwMode="auto">
            <a:xfrm>
              <a:off x="333375" y="4646243"/>
              <a:ext cx="22971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Patrick Nikolas </a:t>
              </a:r>
              <a:r>
                <a:rPr lang="en-US" dirty="0" err="1">
                  <a:latin typeface="Calibri" pitchFamily="34" charset="0"/>
                </a:rPr>
                <a:t>Romelli</a:t>
              </a:r>
              <a:endParaRPr lang="en-US" dirty="0">
                <a:latin typeface="Calibri" pitchFamily="34" charset="0"/>
              </a:endParaRPr>
            </a:p>
          </p:txBody>
        </p:sp>
        <p:pic>
          <p:nvPicPr>
            <p:cNvPr id="51217" name="Picture 17" descr="Romelli, Patrick-1958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6587" y="2306638"/>
              <a:ext cx="1690688" cy="22860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cxnSp>
        <p:nvCxnSpPr>
          <p:cNvPr id="5" name="Straight Arrow Connector 4"/>
          <p:cNvCxnSpPr/>
          <p:nvPr/>
        </p:nvCxnSpPr>
        <p:spPr>
          <a:xfrm>
            <a:off x="2239593" y="1578279"/>
            <a:ext cx="892545" cy="4946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3"/>
          <p:cNvSpPr txBox="1">
            <a:spLocks noChangeArrowheads="1"/>
          </p:cNvSpPr>
          <p:nvPr/>
        </p:nvSpPr>
        <p:spPr bwMode="auto">
          <a:xfrm>
            <a:off x="3130550" y="365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 dirty="0">
                <a:latin typeface="Calibri" pitchFamily="34" charset="0"/>
              </a:rPr>
              <a:t>(Class of 1959)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54734" y="1035485"/>
            <a:ext cx="6644525" cy="2740534"/>
            <a:chOff x="1385358" y="1035485"/>
            <a:chExt cx="6644525" cy="2740534"/>
          </a:xfrm>
        </p:grpSpPr>
        <p:grpSp>
          <p:nvGrpSpPr>
            <p:cNvPr id="4" name="Group 3"/>
            <p:cNvGrpSpPr/>
            <p:nvPr/>
          </p:nvGrpSpPr>
          <p:grpSpPr>
            <a:xfrm>
              <a:off x="1385358" y="1085728"/>
              <a:ext cx="1690687" cy="2690291"/>
              <a:chOff x="1163638" y="1163638"/>
              <a:chExt cx="1690687" cy="2690291"/>
            </a:xfrm>
          </p:grpSpPr>
          <p:sp>
            <p:nvSpPr>
              <p:cNvPr id="52226" name="TextBox 4"/>
              <p:cNvSpPr txBox="1">
                <a:spLocks noChangeArrowheads="1"/>
              </p:cNvSpPr>
              <p:nvPr/>
            </p:nvSpPr>
            <p:spPr bwMode="auto">
              <a:xfrm>
                <a:off x="1372394" y="3487216"/>
                <a:ext cx="127317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Ken </a:t>
                </a:r>
                <a:r>
                  <a:rPr lang="en-US" dirty="0" err="1">
                    <a:latin typeface="Calibri" pitchFamily="34" charset="0"/>
                  </a:rPr>
                  <a:t>Aichele</a:t>
                </a:r>
                <a:endParaRPr lang="en-US" dirty="0">
                  <a:latin typeface="Calibri" pitchFamily="34" charset="0"/>
                </a:endParaRPr>
              </a:p>
            </p:txBody>
          </p:sp>
          <p:pic>
            <p:nvPicPr>
              <p:cNvPr id="52229" name="Picture 5" descr="Aichele, Kenneth-1959"/>
              <p:cNvPicPr preferRelativeResize="0"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63638" y="1163638"/>
                <a:ext cx="1690687" cy="2286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6339196" y="1065205"/>
              <a:ext cx="1690687" cy="2690290"/>
              <a:chOff x="6419057" y="1163638"/>
              <a:chExt cx="1690687" cy="2690290"/>
            </a:xfrm>
          </p:grpSpPr>
          <p:sp>
            <p:nvSpPr>
              <p:cNvPr id="52232" name="TextBox 4"/>
              <p:cNvSpPr txBox="1">
                <a:spLocks noChangeArrowheads="1"/>
              </p:cNvSpPr>
              <p:nvPr/>
            </p:nvSpPr>
            <p:spPr bwMode="auto">
              <a:xfrm>
                <a:off x="6583363" y="3487216"/>
                <a:ext cx="1362075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Rex Crockett</a:t>
                </a:r>
              </a:p>
            </p:txBody>
          </p:sp>
          <p:pic>
            <p:nvPicPr>
              <p:cNvPr id="52233" name="Picture 9" descr="Crockett, Rex-1959"/>
              <p:cNvPicPr preferRelativeResize="0"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419057" y="1163638"/>
                <a:ext cx="1690687" cy="22860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3890982" y="1035485"/>
              <a:ext cx="1690688" cy="2690290"/>
              <a:chOff x="3911600" y="1163638"/>
              <a:chExt cx="1690688" cy="2690290"/>
            </a:xfrm>
          </p:grpSpPr>
          <p:pic>
            <p:nvPicPr>
              <p:cNvPr id="52230" name="Picture 6" descr="Bunce, Douglas-1959"/>
              <p:cNvPicPr preferRelativeResize="0"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911600" y="1163638"/>
                <a:ext cx="1690688" cy="22860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52231" name="TextBox 4"/>
              <p:cNvSpPr txBox="1">
                <a:spLocks noChangeArrowheads="1"/>
              </p:cNvSpPr>
              <p:nvPr/>
            </p:nvSpPr>
            <p:spPr bwMode="auto">
              <a:xfrm>
                <a:off x="3979863" y="3487216"/>
                <a:ext cx="1554163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Douglas </a:t>
                </a:r>
                <a:r>
                  <a:rPr lang="en-US" dirty="0" err="1">
                    <a:latin typeface="Calibri" pitchFamily="34" charset="0"/>
                  </a:rPr>
                  <a:t>Bunce</a:t>
                </a:r>
                <a:endParaRPr lang="en-US" dirty="0">
                  <a:latin typeface="Calibri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2452295" y="3959131"/>
            <a:ext cx="4249403" cy="2709327"/>
            <a:chOff x="2528021" y="3959131"/>
            <a:chExt cx="4249403" cy="2709327"/>
          </a:xfrm>
        </p:grpSpPr>
        <p:grpSp>
          <p:nvGrpSpPr>
            <p:cNvPr id="12" name="Group 11"/>
            <p:cNvGrpSpPr/>
            <p:nvPr/>
          </p:nvGrpSpPr>
          <p:grpSpPr>
            <a:xfrm>
              <a:off x="5086737" y="3959131"/>
              <a:ext cx="1690687" cy="2706708"/>
              <a:chOff x="5086737" y="3959131"/>
              <a:chExt cx="1690687" cy="2706708"/>
            </a:xfrm>
          </p:grpSpPr>
          <p:pic>
            <p:nvPicPr>
              <p:cNvPr id="14" name="Picture 5" descr="Steele, Mark-1959"/>
              <p:cNvPicPr preferRelativeResize="0"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086737" y="3959131"/>
                <a:ext cx="1690687" cy="2286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5" name="TextBox 3"/>
              <p:cNvSpPr txBox="1">
                <a:spLocks noChangeArrowheads="1"/>
              </p:cNvSpPr>
              <p:nvPr/>
            </p:nvSpPr>
            <p:spPr bwMode="auto">
              <a:xfrm>
                <a:off x="5281999" y="6299126"/>
                <a:ext cx="1300162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Mark Steele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528021" y="3959131"/>
              <a:ext cx="1741502" cy="2709327"/>
              <a:chOff x="1472981" y="3959131"/>
              <a:chExt cx="1741502" cy="2709327"/>
            </a:xfrm>
          </p:grpSpPr>
          <p:pic>
            <p:nvPicPr>
              <p:cNvPr id="11" name="Picture 10"/>
              <p:cNvPicPr preferRelativeResize="0"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7912" y="3959131"/>
                <a:ext cx="1691640" cy="228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2" name="TextBox 3"/>
              <p:cNvSpPr txBox="1">
                <a:spLocks noChangeArrowheads="1"/>
              </p:cNvSpPr>
              <p:nvPr/>
            </p:nvSpPr>
            <p:spPr bwMode="auto">
              <a:xfrm>
                <a:off x="1472981" y="6299126"/>
                <a:ext cx="17415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latin typeface="Calibri" pitchFamily="34" charset="0"/>
                  </a:rPr>
                  <a:t>Howard </a:t>
                </a:r>
                <a:r>
                  <a:rPr lang="en-US" dirty="0" err="1" smtClean="0">
                    <a:latin typeface="Calibri" pitchFamily="34" charset="0"/>
                  </a:rPr>
                  <a:t>Mangan</a:t>
                </a:r>
                <a:endParaRPr lang="en-US" dirty="0">
                  <a:latin typeface="Calibri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3130550" y="365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1959)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21226" y="804472"/>
            <a:ext cx="7702919" cy="5257194"/>
            <a:chOff x="783856" y="804472"/>
            <a:chExt cx="7702919" cy="5257194"/>
          </a:xfrm>
        </p:grpSpPr>
        <p:grpSp>
          <p:nvGrpSpPr>
            <p:cNvPr id="3" name="Group 2"/>
            <p:cNvGrpSpPr/>
            <p:nvPr/>
          </p:nvGrpSpPr>
          <p:grpSpPr>
            <a:xfrm>
              <a:off x="783856" y="2081672"/>
              <a:ext cx="1690687" cy="2702795"/>
              <a:chOff x="783856" y="2081672"/>
              <a:chExt cx="1690687" cy="2702795"/>
            </a:xfrm>
          </p:grpSpPr>
          <p:sp>
            <p:nvSpPr>
              <p:cNvPr id="57347" name="TextBox 4"/>
              <p:cNvSpPr txBox="1">
                <a:spLocks noChangeArrowheads="1"/>
              </p:cNvSpPr>
              <p:nvPr/>
            </p:nvSpPr>
            <p:spPr bwMode="auto">
              <a:xfrm>
                <a:off x="1010074" y="4417754"/>
                <a:ext cx="12382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Jack Berger</a:t>
                </a:r>
              </a:p>
            </p:txBody>
          </p:sp>
          <p:pic>
            <p:nvPicPr>
              <p:cNvPr id="57355" name="Picture 11" descr="Berger, Jack-1959"/>
              <p:cNvPicPr preferRelativeResize="0"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83856" y="2081672"/>
                <a:ext cx="1690687" cy="2286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57356" name="Picture 12" descr="Berger, Jack-1959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30550" y="804472"/>
              <a:ext cx="5356225" cy="525719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cxnSp>
        <p:nvCxnSpPr>
          <p:cNvPr id="6" name="Straight Arrow Connector 5"/>
          <p:cNvCxnSpPr/>
          <p:nvPr/>
        </p:nvCxnSpPr>
        <p:spPr>
          <a:xfrm>
            <a:off x="2818356" y="901874"/>
            <a:ext cx="977030" cy="10396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3"/>
          <p:cNvSpPr txBox="1">
            <a:spLocks noChangeArrowheads="1"/>
          </p:cNvSpPr>
          <p:nvPr/>
        </p:nvSpPr>
        <p:spPr bwMode="auto">
          <a:xfrm>
            <a:off x="3130550" y="365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1959)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75529" y="1104965"/>
            <a:ext cx="7173119" cy="5600700"/>
            <a:chOff x="461963" y="766763"/>
            <a:chExt cx="7173119" cy="5600700"/>
          </a:xfrm>
        </p:grpSpPr>
        <p:grpSp>
          <p:nvGrpSpPr>
            <p:cNvPr id="9" name="Group 8"/>
            <p:cNvGrpSpPr/>
            <p:nvPr/>
          </p:nvGrpSpPr>
          <p:grpSpPr>
            <a:xfrm>
              <a:off x="461963" y="766763"/>
              <a:ext cx="2219325" cy="5600700"/>
              <a:chOff x="461963" y="766763"/>
              <a:chExt cx="2219325" cy="5600700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26281" y="766763"/>
                <a:ext cx="1690688" cy="2682875"/>
                <a:chOff x="726281" y="766763"/>
                <a:chExt cx="1690688" cy="2682875"/>
              </a:xfrm>
            </p:grpSpPr>
            <p:sp>
              <p:nvSpPr>
                <p:cNvPr id="58371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898525" y="3082925"/>
                  <a:ext cx="1346200" cy="366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itchFamily="34" charset="0"/>
                    </a:rPr>
                    <a:t>Walter Dietz</a:t>
                  </a:r>
                </a:p>
              </p:txBody>
            </p:sp>
            <p:pic>
              <p:nvPicPr>
                <p:cNvPr id="58372" name="Picture 4" descr="Dietz, Walter-1959"/>
                <p:cNvPicPr preferRelativeResize="0">
                  <a:picLocks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726281" y="766763"/>
                  <a:ext cx="1690688" cy="22860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4"/>
              <p:cNvGrpSpPr/>
              <p:nvPr/>
            </p:nvGrpSpPr>
            <p:grpSpPr>
              <a:xfrm>
                <a:off x="461963" y="3695700"/>
                <a:ext cx="2219325" cy="2671763"/>
                <a:chOff x="461963" y="3695700"/>
                <a:chExt cx="2219325" cy="2671763"/>
              </a:xfrm>
            </p:grpSpPr>
            <p:sp>
              <p:nvSpPr>
                <p:cNvPr id="58377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461963" y="6000750"/>
                  <a:ext cx="2219325" cy="366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itchFamily="34" charset="0"/>
                    </a:rPr>
                    <a:t>Samuel Hollingsworth</a:t>
                  </a:r>
                </a:p>
              </p:txBody>
            </p:sp>
            <p:pic>
              <p:nvPicPr>
                <p:cNvPr id="58378" name="Picture 10" descr="Hollingsworth, Samuel-1959"/>
                <p:cNvPicPr preferRelativeResize="0">
                  <a:picLocks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726282" y="3695700"/>
                  <a:ext cx="1690687" cy="228600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pic>
          </p:grpSp>
        </p:grpSp>
        <p:grpSp>
          <p:nvGrpSpPr>
            <p:cNvPr id="10" name="Group 9"/>
            <p:cNvGrpSpPr/>
            <p:nvPr/>
          </p:nvGrpSpPr>
          <p:grpSpPr>
            <a:xfrm>
              <a:off x="3425429" y="766763"/>
              <a:ext cx="1690688" cy="5600699"/>
              <a:chOff x="3375620" y="766763"/>
              <a:chExt cx="1690688" cy="560069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3375620" y="766763"/>
                <a:ext cx="1690688" cy="2682874"/>
                <a:chOff x="3436937" y="766763"/>
                <a:chExt cx="1690688" cy="2682874"/>
              </a:xfrm>
            </p:grpSpPr>
            <p:pic>
              <p:nvPicPr>
                <p:cNvPr id="58373" name="Picture 5" descr="Heidler, Tom-1959"/>
                <p:cNvPicPr preferRelativeResize="0"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436937" y="766763"/>
                  <a:ext cx="1690688" cy="228600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8374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618706" y="3082925"/>
                  <a:ext cx="1327150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>
                      <a:latin typeface="Calibri" pitchFamily="34" charset="0"/>
                    </a:rPr>
                    <a:t>Tom Heidler</a:t>
                  </a:r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3375620" y="3695700"/>
                <a:ext cx="1690688" cy="2671762"/>
                <a:chOff x="3436937" y="3695700"/>
                <a:chExt cx="1690688" cy="2671762"/>
              </a:xfrm>
            </p:grpSpPr>
            <p:pic>
              <p:nvPicPr>
                <p:cNvPr id="58379" name="Picture 11" descr="Mullen, James-1959"/>
                <p:cNvPicPr preferRelativeResize="0">
                  <a:picLocks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436937" y="3695700"/>
                  <a:ext cx="1690688" cy="228600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8380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552031" y="6000750"/>
                  <a:ext cx="1460500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>
                      <a:latin typeface="Calibri" pitchFamily="34" charset="0"/>
                    </a:rPr>
                    <a:t>James Mullen</a:t>
                  </a: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5860257" y="766763"/>
              <a:ext cx="1774825" cy="5600700"/>
              <a:chOff x="5860257" y="766763"/>
              <a:chExt cx="1774825" cy="560070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5902326" y="766763"/>
                <a:ext cx="1690687" cy="2682874"/>
                <a:chOff x="5902326" y="766763"/>
                <a:chExt cx="1690687" cy="2682874"/>
              </a:xfrm>
            </p:grpSpPr>
            <p:sp>
              <p:nvSpPr>
                <p:cNvPr id="58375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5957094" y="3082925"/>
                  <a:ext cx="1581150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>
                      <a:latin typeface="Calibri" pitchFamily="34" charset="0"/>
                    </a:rPr>
                    <a:t>Richard Hoefer</a:t>
                  </a:r>
                </a:p>
              </p:txBody>
            </p:sp>
            <p:pic>
              <p:nvPicPr>
                <p:cNvPr id="58376" name="Picture 8" descr="Hoefer, Richard-1959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902326" y="766763"/>
                  <a:ext cx="1690687" cy="228600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7" name="Group 6"/>
              <p:cNvGrpSpPr/>
              <p:nvPr/>
            </p:nvGrpSpPr>
            <p:grpSpPr>
              <a:xfrm>
                <a:off x="5860257" y="3695700"/>
                <a:ext cx="1774825" cy="2671763"/>
                <a:chOff x="5860257" y="3695700"/>
                <a:chExt cx="1774825" cy="2671763"/>
              </a:xfrm>
            </p:grpSpPr>
            <p:pic>
              <p:nvPicPr>
                <p:cNvPr id="58381" name="Picture 13" descr="Nickson, Charles-1959"/>
                <p:cNvPicPr preferRelativeResize="0"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5902326" y="3695700"/>
                  <a:ext cx="1690687" cy="228600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8382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5860257" y="6000750"/>
                  <a:ext cx="1774825" cy="366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>
                      <a:latin typeface="Calibri" pitchFamily="34" charset="0"/>
                    </a:rPr>
                    <a:t>Charles Nickoson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3"/>
          <p:cNvSpPr txBox="1">
            <a:spLocks noChangeArrowheads="1"/>
          </p:cNvSpPr>
          <p:nvPr/>
        </p:nvSpPr>
        <p:spPr bwMode="auto">
          <a:xfrm>
            <a:off x="3130541" y="365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 dirty="0">
                <a:latin typeface="Calibri" pitchFamily="34" charset="0"/>
              </a:rPr>
              <a:t>(Class of 1959)</a:t>
            </a:r>
          </a:p>
        </p:txBody>
      </p:sp>
      <p:pic>
        <p:nvPicPr>
          <p:cNvPr id="59399" name="Picture 7" descr="McMullen, Martin-19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9306" y="962546"/>
            <a:ext cx="3748675" cy="5393969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flipH="1">
            <a:off x="6146838" y="1613380"/>
            <a:ext cx="889348" cy="425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892068" y="962546"/>
            <a:ext cx="17636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Marty McMullen</a:t>
            </a:r>
            <a:endParaRPr lang="en-US" dirty="0">
              <a:latin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</a:rPr>
              <a:t>(Class of 1959)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471595" y="962546"/>
            <a:ext cx="17415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Howard </a:t>
            </a:r>
            <a:r>
              <a:rPr lang="en-US" dirty="0" err="1" smtClean="0">
                <a:latin typeface="Calibri" pitchFamily="34" charset="0"/>
              </a:rPr>
              <a:t>Mangan</a:t>
            </a:r>
            <a:endParaRPr lang="en-US" dirty="0">
              <a:latin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</a:rPr>
              <a:t>(Class of 1959)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48774" y="1613380"/>
            <a:ext cx="889348" cy="425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3121819" y="36513"/>
            <a:ext cx="2867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1956 Western Hills Yearbook</a:t>
            </a:r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123031" y="5880100"/>
            <a:ext cx="8864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Foreground</a:t>
            </a:r>
            <a:r>
              <a:rPr lang="en-US" dirty="0">
                <a:latin typeface="Calibri" pitchFamily="34" charset="0"/>
              </a:rPr>
              <a:t>: R. </a:t>
            </a:r>
            <a:r>
              <a:rPr lang="en-US" dirty="0" err="1" smtClean="0">
                <a:latin typeface="Calibri" pitchFamily="34" charset="0"/>
              </a:rPr>
              <a:t>Fischback</a:t>
            </a:r>
            <a:r>
              <a:rPr lang="en-US" dirty="0">
                <a:latin typeface="Calibri" pitchFamily="34" charset="0"/>
              </a:rPr>
              <a:t>, D. </a:t>
            </a:r>
            <a:r>
              <a:rPr lang="en-US" dirty="0" err="1">
                <a:latin typeface="Calibri" pitchFamily="34" charset="0"/>
              </a:rPr>
              <a:t>Eicher</a:t>
            </a:r>
            <a:r>
              <a:rPr lang="en-US" dirty="0">
                <a:latin typeface="Calibri" pitchFamily="34" charset="0"/>
              </a:rPr>
              <a:t>, M. </a:t>
            </a:r>
            <a:r>
              <a:rPr lang="en-US" dirty="0" err="1">
                <a:latin typeface="Calibri" pitchFamily="34" charset="0"/>
              </a:rPr>
              <a:t>Lemert</a:t>
            </a:r>
            <a:r>
              <a:rPr lang="en-US" dirty="0">
                <a:latin typeface="Calibri" pitchFamily="34" charset="0"/>
              </a:rPr>
              <a:t>, T. Murphy, D Haynes, J. </a:t>
            </a:r>
            <a:r>
              <a:rPr lang="en-US" dirty="0" err="1" smtClean="0">
                <a:latin typeface="Calibri" pitchFamily="34" charset="0"/>
              </a:rPr>
              <a:t>Lemen</a:t>
            </a:r>
            <a:r>
              <a:rPr lang="en-US" dirty="0">
                <a:latin typeface="Calibri" pitchFamily="34" charset="0"/>
              </a:rPr>
              <a:t>,</a:t>
            </a:r>
          </a:p>
          <a:p>
            <a:pPr algn="ctr"/>
            <a:r>
              <a:rPr lang="en-US" dirty="0">
                <a:latin typeface="Calibri" pitchFamily="34" charset="0"/>
              </a:rPr>
              <a:t>S. Maxwell, D. </a:t>
            </a:r>
            <a:r>
              <a:rPr lang="en-US" dirty="0" smtClean="0">
                <a:latin typeface="Calibri" pitchFamily="34" charset="0"/>
              </a:rPr>
              <a:t>Albert, </a:t>
            </a:r>
            <a:r>
              <a:rPr lang="en-US" dirty="0">
                <a:latin typeface="Calibri" pitchFamily="34" charset="0"/>
              </a:rPr>
              <a:t>D. </a:t>
            </a:r>
            <a:r>
              <a:rPr lang="en-US" dirty="0" err="1">
                <a:latin typeface="Calibri" pitchFamily="34" charset="0"/>
              </a:rPr>
              <a:t>Ekardt</a:t>
            </a:r>
            <a:r>
              <a:rPr lang="en-US" dirty="0">
                <a:latin typeface="Calibri" pitchFamily="34" charset="0"/>
              </a:rPr>
              <a:t>, J. Kiewit, S. Gibson, C. Haft, G. Redman, P. </a:t>
            </a:r>
            <a:r>
              <a:rPr lang="en-US" dirty="0" err="1" smtClean="0">
                <a:latin typeface="Calibri" pitchFamily="34" charset="0"/>
              </a:rPr>
              <a:t>Romelli</a:t>
            </a:r>
            <a:r>
              <a:rPr lang="en-US" dirty="0">
                <a:latin typeface="Calibri" pitchFamily="34" charset="0"/>
              </a:rPr>
              <a:t>, J. </a:t>
            </a:r>
            <a:r>
              <a:rPr lang="en-US" dirty="0" smtClean="0">
                <a:latin typeface="Calibri" pitchFamily="34" charset="0"/>
              </a:rPr>
              <a:t>Seeger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3" y="977900"/>
            <a:ext cx="9012237" cy="4754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3130550" y="365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1960)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86460" y="1101008"/>
            <a:ext cx="5359401" cy="5568971"/>
            <a:chOff x="1523206" y="1163638"/>
            <a:chExt cx="5359401" cy="5568971"/>
          </a:xfrm>
        </p:grpSpPr>
        <p:grpSp>
          <p:nvGrpSpPr>
            <p:cNvPr id="2" name="Group 1"/>
            <p:cNvGrpSpPr/>
            <p:nvPr/>
          </p:nvGrpSpPr>
          <p:grpSpPr>
            <a:xfrm>
              <a:off x="1523206" y="1163638"/>
              <a:ext cx="2116138" cy="5568971"/>
              <a:chOff x="1523206" y="1163638"/>
              <a:chExt cx="2116138" cy="5568971"/>
            </a:xfrm>
          </p:grpSpPr>
          <p:sp>
            <p:nvSpPr>
              <p:cNvPr id="60419" name="TextBox 4"/>
              <p:cNvSpPr txBox="1">
                <a:spLocks noChangeArrowheads="1"/>
              </p:cNvSpPr>
              <p:nvPr/>
            </p:nvSpPr>
            <p:spPr bwMode="auto">
              <a:xfrm>
                <a:off x="1917700" y="3491587"/>
                <a:ext cx="1327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Bill Firth Fox</a:t>
                </a:r>
              </a:p>
            </p:txBody>
          </p:sp>
          <p:pic>
            <p:nvPicPr>
              <p:cNvPr id="60420" name="Picture 4" descr="Fox, Bill-1960"/>
              <p:cNvPicPr preferRelativeResize="0"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735932" y="1163638"/>
                <a:ext cx="1690687" cy="2286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60426" name="Picture 10" descr="Ranz, Thomas-1960"/>
              <p:cNvPicPr preferRelativeResize="0"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35931" y="4027488"/>
                <a:ext cx="1690688" cy="22860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60427" name="TextBox 4"/>
              <p:cNvSpPr txBox="1">
                <a:spLocks noChangeArrowheads="1"/>
              </p:cNvSpPr>
              <p:nvPr/>
            </p:nvSpPr>
            <p:spPr bwMode="auto">
              <a:xfrm>
                <a:off x="1523206" y="6365897"/>
                <a:ext cx="2116138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Thomas Author </a:t>
                </a:r>
                <a:r>
                  <a:rPr lang="en-US" dirty="0" err="1">
                    <a:latin typeface="Calibri" pitchFamily="34" charset="0"/>
                  </a:rPr>
                  <a:t>Ranz</a:t>
                </a:r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537869" y="1163638"/>
              <a:ext cx="2344738" cy="5568971"/>
              <a:chOff x="4537869" y="1163638"/>
              <a:chExt cx="2344738" cy="5568971"/>
            </a:xfrm>
          </p:grpSpPr>
          <p:pic>
            <p:nvPicPr>
              <p:cNvPr id="60424" name="Picture 8" descr="Link, Robert-1960"/>
              <p:cNvPicPr preferRelativeResize="0"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64895" y="1163638"/>
                <a:ext cx="1690687" cy="22860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60425" name="TextBox 4"/>
              <p:cNvSpPr txBox="1">
                <a:spLocks noChangeArrowheads="1"/>
              </p:cNvSpPr>
              <p:nvPr/>
            </p:nvSpPr>
            <p:spPr bwMode="auto">
              <a:xfrm>
                <a:off x="4709320" y="3491587"/>
                <a:ext cx="20018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Robert William Link</a:t>
                </a:r>
              </a:p>
            </p:txBody>
          </p:sp>
          <p:pic>
            <p:nvPicPr>
              <p:cNvPr id="60428" name="Picture 12" descr="Schroeder, William-1960"/>
              <p:cNvPicPr preferRelativeResize="0"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864895" y="4027488"/>
                <a:ext cx="1690687" cy="22860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60429" name="TextBox 4"/>
              <p:cNvSpPr txBox="1">
                <a:spLocks noChangeArrowheads="1"/>
              </p:cNvSpPr>
              <p:nvPr/>
            </p:nvSpPr>
            <p:spPr bwMode="auto">
              <a:xfrm>
                <a:off x="4537869" y="6365897"/>
                <a:ext cx="2344738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William Paul Schroeder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3"/>
          <p:cNvSpPr txBox="1">
            <a:spLocks noChangeArrowheads="1"/>
          </p:cNvSpPr>
          <p:nvPr/>
        </p:nvSpPr>
        <p:spPr bwMode="auto">
          <a:xfrm>
            <a:off x="3130550" y="365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1959)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33540" y="2082060"/>
            <a:ext cx="2009775" cy="2708754"/>
            <a:chOff x="558800" y="1809750"/>
            <a:chExt cx="2009775" cy="2708754"/>
          </a:xfrm>
        </p:grpSpPr>
        <p:pic>
          <p:nvPicPr>
            <p:cNvPr id="61444" name="Picture 4" descr="Gibson, Dave-1960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8343" y="1809750"/>
              <a:ext cx="1690688" cy="2286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1445" name="TextBox 4"/>
            <p:cNvSpPr txBox="1">
              <a:spLocks noChangeArrowheads="1"/>
            </p:cNvSpPr>
            <p:nvPr/>
          </p:nvSpPr>
          <p:spPr bwMode="auto">
            <a:xfrm>
              <a:off x="558800" y="4151792"/>
              <a:ext cx="20097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David Roger Gibson</a:t>
              </a:r>
            </a:p>
          </p:txBody>
        </p:sp>
      </p:grpSp>
      <p:pic>
        <p:nvPicPr>
          <p:cNvPr id="61446" name="Picture 6" descr="Gibson, Dave-196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8016" y="1864812"/>
            <a:ext cx="5840412" cy="3143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7941501" y="1515649"/>
            <a:ext cx="413359" cy="12275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3130550" y="365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1961)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28123" y="1083915"/>
            <a:ext cx="7274718" cy="5485335"/>
            <a:chOff x="1116013" y="1058863"/>
            <a:chExt cx="7274718" cy="5485335"/>
          </a:xfrm>
        </p:grpSpPr>
        <p:grpSp>
          <p:nvGrpSpPr>
            <p:cNvPr id="2" name="Group 1"/>
            <p:cNvGrpSpPr/>
            <p:nvPr/>
          </p:nvGrpSpPr>
          <p:grpSpPr>
            <a:xfrm>
              <a:off x="1116013" y="1058863"/>
              <a:ext cx="2089150" cy="5485334"/>
              <a:chOff x="1116013" y="1058863"/>
              <a:chExt cx="2089150" cy="5485334"/>
            </a:xfrm>
          </p:grpSpPr>
          <p:pic>
            <p:nvPicPr>
              <p:cNvPr id="62469" name="Picture 5" descr="Kay, Kenneth-1961"/>
              <p:cNvPicPr preferRelativeResize="0"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315244" y="1058863"/>
                <a:ext cx="1690688" cy="2286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62470" name="TextBox 3"/>
              <p:cNvSpPr txBox="1">
                <a:spLocks noChangeArrowheads="1"/>
              </p:cNvSpPr>
              <p:nvPr/>
            </p:nvSpPr>
            <p:spPr bwMode="auto">
              <a:xfrm>
                <a:off x="1483520" y="3390748"/>
                <a:ext cx="1354137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Kenneth Kay</a:t>
                </a:r>
              </a:p>
            </p:txBody>
          </p:sp>
          <p:pic>
            <p:nvPicPr>
              <p:cNvPr id="62475" name="Picture 11" descr="Schiff, John-1961"/>
              <p:cNvPicPr preferRelativeResize="0"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15244" y="3835400"/>
                <a:ext cx="1690688" cy="22860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62477" name="TextBox 3"/>
              <p:cNvSpPr txBox="1">
                <a:spLocks noChangeArrowheads="1"/>
              </p:cNvSpPr>
              <p:nvPr/>
            </p:nvSpPr>
            <p:spPr bwMode="auto">
              <a:xfrm>
                <a:off x="1116013" y="6177485"/>
                <a:ext cx="2089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John Jefferson Schiff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551635" y="1058863"/>
              <a:ext cx="2486025" cy="5485335"/>
              <a:chOff x="3532188" y="1058863"/>
              <a:chExt cx="2486025" cy="5485335"/>
            </a:xfrm>
          </p:grpSpPr>
          <p:pic>
            <p:nvPicPr>
              <p:cNvPr id="62471" name="Picture 7" descr="Noyes, Michael-1961"/>
              <p:cNvPicPr preferRelativeResize="0"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929857" y="1058863"/>
                <a:ext cx="1690687" cy="22860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62472" name="TextBox 3"/>
              <p:cNvSpPr txBox="1">
                <a:spLocks noChangeArrowheads="1"/>
              </p:cNvSpPr>
              <p:nvPr/>
            </p:nvSpPr>
            <p:spPr bwMode="auto">
              <a:xfrm>
                <a:off x="3532188" y="3390748"/>
                <a:ext cx="2486025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Michael Raymond Noyes</a:t>
                </a:r>
              </a:p>
            </p:txBody>
          </p:sp>
          <p:sp>
            <p:nvSpPr>
              <p:cNvPr id="62476" name="TextBox 3"/>
              <p:cNvSpPr txBox="1">
                <a:spLocks noChangeArrowheads="1"/>
              </p:cNvSpPr>
              <p:nvPr/>
            </p:nvSpPr>
            <p:spPr bwMode="auto">
              <a:xfrm>
                <a:off x="3638550" y="6177485"/>
                <a:ext cx="227330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Stuart Christian Schott</a:t>
                </a:r>
              </a:p>
            </p:txBody>
          </p:sp>
          <p:pic>
            <p:nvPicPr>
              <p:cNvPr id="62479" name="Picture 15" descr="Schott, Stuart-1961"/>
              <p:cNvPicPr preferRelativeResize="0"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929856" y="3835400"/>
                <a:ext cx="1690688" cy="22860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6384131" y="1058863"/>
              <a:ext cx="2006600" cy="5485335"/>
              <a:chOff x="6384131" y="1058863"/>
              <a:chExt cx="2006600" cy="5485335"/>
            </a:xfrm>
          </p:grpSpPr>
          <p:pic>
            <p:nvPicPr>
              <p:cNvPr id="62473" name="Picture 9" descr="Prince, Tom-1961"/>
              <p:cNvPicPr preferRelativeResize="0"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542088" y="1058863"/>
                <a:ext cx="1690687" cy="22860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62474" name="TextBox 3"/>
              <p:cNvSpPr txBox="1">
                <a:spLocks noChangeArrowheads="1"/>
              </p:cNvSpPr>
              <p:nvPr/>
            </p:nvSpPr>
            <p:spPr bwMode="auto">
              <a:xfrm>
                <a:off x="6384131" y="3390748"/>
                <a:ext cx="200660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Tom Sharree Prince</a:t>
                </a:r>
              </a:p>
            </p:txBody>
          </p:sp>
          <p:sp>
            <p:nvSpPr>
              <p:cNvPr id="62478" name="TextBox 3"/>
              <p:cNvSpPr txBox="1">
                <a:spLocks noChangeArrowheads="1"/>
              </p:cNvSpPr>
              <p:nvPr/>
            </p:nvSpPr>
            <p:spPr bwMode="auto">
              <a:xfrm>
                <a:off x="6427787" y="6177485"/>
                <a:ext cx="1919288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David William Thie</a:t>
                </a:r>
              </a:p>
            </p:txBody>
          </p:sp>
          <p:pic>
            <p:nvPicPr>
              <p:cNvPr id="62480" name="Picture 16" descr="Thie, David-1961"/>
              <p:cNvPicPr preferRelativeResize="0"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542087" y="3835400"/>
                <a:ext cx="1690688" cy="22860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3130550" y="365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1961)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0460" y="1340285"/>
            <a:ext cx="8621255" cy="4174016"/>
            <a:chOff x="323090" y="1177447"/>
            <a:chExt cx="8621255" cy="4174016"/>
          </a:xfrm>
        </p:grpSpPr>
        <p:pic>
          <p:nvPicPr>
            <p:cNvPr id="63493" name="Picture 5" descr="Morgeson, Junior-1961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85063" y="1177447"/>
              <a:ext cx="6259282" cy="4174016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grpSp>
          <p:nvGrpSpPr>
            <p:cNvPr id="2" name="Group 1"/>
            <p:cNvGrpSpPr/>
            <p:nvPr/>
          </p:nvGrpSpPr>
          <p:grpSpPr>
            <a:xfrm>
              <a:off x="323090" y="1903783"/>
              <a:ext cx="2270125" cy="2721345"/>
              <a:chOff x="611188" y="1917700"/>
              <a:chExt cx="2270125" cy="2721345"/>
            </a:xfrm>
          </p:grpSpPr>
          <p:pic>
            <p:nvPicPr>
              <p:cNvPr id="63494" name="Picture 6" descr="Morgeson, Junior-1961"/>
              <p:cNvPicPr preferRelativeResize="0"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00906" y="1917700"/>
                <a:ext cx="1690688" cy="2286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63495" name="TextBox 3"/>
              <p:cNvSpPr txBox="1">
                <a:spLocks noChangeArrowheads="1"/>
              </p:cNvSpPr>
              <p:nvPr/>
            </p:nvSpPr>
            <p:spPr bwMode="auto">
              <a:xfrm>
                <a:off x="611188" y="4272332"/>
                <a:ext cx="227012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libri" pitchFamily="34" charset="0"/>
                  </a:rPr>
                  <a:t>Junior Allan </a:t>
                </a:r>
                <a:r>
                  <a:rPr lang="en-US" dirty="0" err="1">
                    <a:latin typeface="Calibri" pitchFamily="34" charset="0"/>
                  </a:rPr>
                  <a:t>Morgeson</a:t>
                </a:r>
                <a:endParaRPr lang="en-US" dirty="0">
                  <a:latin typeface="Calibri" pitchFamily="34" charset="0"/>
                </a:endParaRPr>
              </a:p>
            </p:txBody>
          </p:sp>
        </p:grpSp>
      </p:grpSp>
      <p:cxnSp>
        <p:nvCxnSpPr>
          <p:cNvPr id="5" name="Straight Arrow Connector 4"/>
          <p:cNvCxnSpPr/>
          <p:nvPr/>
        </p:nvCxnSpPr>
        <p:spPr>
          <a:xfrm>
            <a:off x="3018773" y="977030"/>
            <a:ext cx="501041" cy="10895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Group 2"/>
          <p:cNvGrpSpPr>
            <a:grpSpLocks/>
          </p:cNvGrpSpPr>
          <p:nvPr/>
        </p:nvGrpSpPr>
        <p:grpSpPr bwMode="auto">
          <a:xfrm>
            <a:off x="1700213" y="320675"/>
            <a:ext cx="5743575" cy="6218238"/>
            <a:chOff x="1700743" y="34355"/>
            <a:chExt cx="5742534" cy="6217533"/>
          </a:xfrm>
        </p:grpSpPr>
        <p:pic>
          <p:nvPicPr>
            <p:cNvPr id="53250" name="Picture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43310" y="2187020"/>
              <a:ext cx="2057401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1811703" y="34355"/>
              <a:ext cx="5520614" cy="175432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</a:rPr>
                <a:t>Thank You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</a:rPr>
                <a:t>For The Memories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700743" y="5328558"/>
              <a:ext cx="5742534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</a:rPr>
                <a:t>Spectamur</a:t>
              </a:r>
              <a:r>
                <a:rPr lang="en-US" sz="5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5400" b="1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</a:rPr>
                <a:t>Agendo</a:t>
              </a:r>
              <a:endPara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endParaRPr>
            </a:p>
          </p:txBody>
        </p:sp>
      </p:grpSp>
    </p:spTree>
  </p:cSld>
  <p:clrMapOvr>
    <a:masterClrMapping/>
  </p:clrMapOvr>
  <p:transition spd="slow" advClick="0" advTm="54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2"/>
          <p:cNvSpPr txBox="1">
            <a:spLocks noChangeArrowheads="1"/>
          </p:cNvSpPr>
          <p:nvPr/>
        </p:nvSpPr>
        <p:spPr bwMode="auto">
          <a:xfrm>
            <a:off x="3133725" y="36513"/>
            <a:ext cx="287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1956 Western Hills Yearbook</a:t>
            </a:r>
          </a:p>
        </p:txBody>
      </p:sp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34938" y="6008688"/>
            <a:ext cx="8864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Foreground</a:t>
            </a:r>
            <a:r>
              <a:rPr lang="en-US" sz="1600" dirty="0">
                <a:latin typeface="Calibri" pitchFamily="34" charset="0"/>
              </a:rPr>
              <a:t>: L. Smith, C. </a:t>
            </a:r>
            <a:r>
              <a:rPr lang="en-US" sz="1600" dirty="0" err="1" smtClean="0">
                <a:latin typeface="Calibri" pitchFamily="34" charset="0"/>
              </a:rPr>
              <a:t>Schwandner</a:t>
            </a:r>
            <a:r>
              <a:rPr lang="en-US" sz="1600" dirty="0">
                <a:latin typeface="Calibri" pitchFamily="34" charset="0"/>
              </a:rPr>
              <a:t>, P. Maxwell, B. Shimizu, D. </a:t>
            </a:r>
            <a:r>
              <a:rPr lang="en-US" sz="1600" dirty="0" err="1">
                <a:latin typeface="Calibri" pitchFamily="34" charset="0"/>
              </a:rPr>
              <a:t>Disser</a:t>
            </a:r>
            <a:r>
              <a:rPr lang="en-US" sz="1600" dirty="0">
                <a:latin typeface="Calibri" pitchFamily="34" charset="0"/>
              </a:rPr>
              <a:t>, D. Phillips, E. Lutz, J. Bailey,</a:t>
            </a:r>
          </a:p>
          <a:p>
            <a:r>
              <a:rPr lang="en-US" sz="1600" dirty="0">
                <a:latin typeface="Calibri" pitchFamily="34" charset="0"/>
              </a:rPr>
              <a:t>E. Molloy, A. Colburn, M. </a:t>
            </a:r>
            <a:r>
              <a:rPr lang="en-US" sz="1600" dirty="0" err="1">
                <a:latin typeface="Calibri" pitchFamily="34" charset="0"/>
              </a:rPr>
              <a:t>Streibig</a:t>
            </a:r>
            <a:r>
              <a:rPr lang="en-US" sz="1600" dirty="0">
                <a:latin typeface="Calibri" pitchFamily="34" charset="0"/>
              </a:rPr>
              <a:t>, B. Lowe, R. </a:t>
            </a:r>
            <a:r>
              <a:rPr lang="en-US" sz="1600" dirty="0" err="1">
                <a:latin typeface="Calibri" pitchFamily="34" charset="0"/>
              </a:rPr>
              <a:t>Bolino</a:t>
            </a:r>
            <a:r>
              <a:rPr lang="en-US" sz="1600" dirty="0">
                <a:latin typeface="Calibri" pitchFamily="34" charset="0"/>
              </a:rPr>
              <a:t>, J. </a:t>
            </a:r>
            <a:r>
              <a:rPr lang="en-US" sz="1600" dirty="0" err="1">
                <a:latin typeface="Calibri" pitchFamily="34" charset="0"/>
              </a:rPr>
              <a:t>Lammert</a:t>
            </a:r>
            <a:r>
              <a:rPr lang="en-US" sz="1600" dirty="0">
                <a:latin typeface="Calibri" pitchFamily="34" charset="0"/>
              </a:rPr>
              <a:t>, M. McMillan, D. </a:t>
            </a:r>
            <a:r>
              <a:rPr lang="en-US" sz="1600" dirty="0" err="1">
                <a:latin typeface="Calibri" pitchFamily="34" charset="0"/>
              </a:rPr>
              <a:t>Heepke</a:t>
            </a:r>
            <a:r>
              <a:rPr lang="en-US" sz="1600" dirty="0">
                <a:latin typeface="Calibri" pitchFamily="34" charset="0"/>
              </a:rPr>
              <a:t>, D. Busch,</a:t>
            </a:r>
          </a:p>
          <a:p>
            <a:r>
              <a:rPr lang="en-US" sz="1600" dirty="0">
                <a:latin typeface="Calibri" pitchFamily="34" charset="0"/>
              </a:rPr>
              <a:t>B. Czerwinski, C. </a:t>
            </a:r>
            <a:r>
              <a:rPr lang="en-US" sz="1600" dirty="0" err="1">
                <a:latin typeface="Calibri" pitchFamily="34" charset="0"/>
              </a:rPr>
              <a:t>Lowther</a:t>
            </a:r>
            <a:r>
              <a:rPr lang="en-US" sz="1600" dirty="0">
                <a:latin typeface="Calibri" pitchFamily="34" charset="0"/>
              </a:rPr>
              <a:t>, J. Hamlin, and G. Sampson</a:t>
            </a:r>
          </a:p>
        </p:txBody>
      </p:sp>
      <p:pic>
        <p:nvPicPr>
          <p:cNvPr id="1741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577850"/>
            <a:ext cx="8680450" cy="539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712992" y="5326063"/>
            <a:ext cx="3709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Arthur </a:t>
            </a:r>
            <a:r>
              <a:rPr lang="en-US" dirty="0" smtClean="0">
                <a:latin typeface="Calibri" pitchFamily="34" charset="0"/>
              </a:rPr>
              <a:t>Colburn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(Only Senior T.O. of the Class of 1956)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8434" name="TextBox 7"/>
          <p:cNvSpPr txBox="1">
            <a:spLocks noChangeArrowheads="1"/>
          </p:cNvSpPr>
          <p:nvPr/>
        </p:nvSpPr>
        <p:spPr bwMode="auto">
          <a:xfrm>
            <a:off x="3132757" y="36513"/>
            <a:ext cx="287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1956 Western Hills Yearbook</a:t>
            </a:r>
          </a:p>
        </p:txBody>
      </p:sp>
      <p:pic>
        <p:nvPicPr>
          <p:cNvPr id="18438" name="Picture 6" descr="Colburn, Arthur-0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2751" y="1601092"/>
            <a:ext cx="2970213" cy="36560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12"/>
          <p:cNvSpPr txBox="1">
            <a:spLocks noChangeArrowheads="1"/>
          </p:cNvSpPr>
          <p:nvPr/>
        </p:nvSpPr>
        <p:spPr bwMode="auto">
          <a:xfrm>
            <a:off x="3138488" y="619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1957)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42245" y="1104106"/>
            <a:ext cx="2227263" cy="5586707"/>
            <a:chOff x="904875" y="1104106"/>
            <a:chExt cx="2227263" cy="5586707"/>
          </a:xfrm>
        </p:grpSpPr>
        <p:sp>
          <p:nvSpPr>
            <p:cNvPr id="19457" name="TextBox 9"/>
            <p:cNvSpPr txBox="1">
              <a:spLocks noChangeArrowheads="1"/>
            </p:cNvSpPr>
            <p:nvPr/>
          </p:nvSpPr>
          <p:spPr bwMode="auto">
            <a:xfrm>
              <a:off x="904875" y="3430197"/>
              <a:ext cx="222726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Jerrold Franklin Bailey</a:t>
              </a:r>
            </a:p>
          </p:txBody>
        </p:sp>
        <p:pic>
          <p:nvPicPr>
            <p:cNvPr id="19469" name="Picture 13" descr="Bailey, Jerrold-1957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73162" y="1104106"/>
              <a:ext cx="1690688" cy="2286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474" name="Picture 18" descr="Hamlin, Jeffry-1957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73162" y="3988594"/>
              <a:ext cx="1690688" cy="22860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9475" name="TextBox 3"/>
            <p:cNvSpPr txBox="1">
              <a:spLocks noChangeArrowheads="1"/>
            </p:cNvSpPr>
            <p:nvPr/>
          </p:nvSpPr>
          <p:spPr bwMode="auto">
            <a:xfrm>
              <a:off x="1315244" y="6324100"/>
              <a:ext cx="14065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Jeffry Hamlin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442173" y="1104106"/>
            <a:ext cx="2230437" cy="5586707"/>
            <a:chOff x="3725863" y="1104106"/>
            <a:chExt cx="2230437" cy="5586707"/>
          </a:xfrm>
        </p:grpSpPr>
        <p:pic>
          <p:nvPicPr>
            <p:cNvPr id="19470" name="Picture 14" descr="Bolino, Ralph-1957"/>
            <p:cNvPicPr preferRelativeResize="0"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95738" y="1104106"/>
              <a:ext cx="1690687" cy="22860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9471" name="TextBox 9"/>
            <p:cNvSpPr txBox="1">
              <a:spLocks noChangeArrowheads="1"/>
            </p:cNvSpPr>
            <p:nvPr/>
          </p:nvSpPr>
          <p:spPr bwMode="auto">
            <a:xfrm>
              <a:off x="4164013" y="3430197"/>
              <a:ext cx="13541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Ralph Bolino</a:t>
              </a:r>
            </a:p>
          </p:txBody>
        </p:sp>
        <p:sp>
          <p:nvSpPr>
            <p:cNvPr id="19476" name="TextBox 6"/>
            <p:cNvSpPr txBox="1">
              <a:spLocks noChangeArrowheads="1"/>
            </p:cNvSpPr>
            <p:nvPr/>
          </p:nvSpPr>
          <p:spPr bwMode="auto">
            <a:xfrm>
              <a:off x="3725863" y="6324100"/>
              <a:ext cx="22304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David Edward </a:t>
              </a:r>
              <a:r>
                <a:rPr lang="en-US" dirty="0" err="1">
                  <a:latin typeface="Calibri" pitchFamily="34" charset="0"/>
                </a:rPr>
                <a:t>Heepke</a:t>
              </a:r>
              <a:endParaRPr lang="en-US" dirty="0">
                <a:latin typeface="Calibri" pitchFamily="34" charset="0"/>
              </a:endParaRPr>
            </a:p>
          </p:txBody>
        </p:sp>
        <p:pic>
          <p:nvPicPr>
            <p:cNvPr id="19477" name="Picture 21" descr="Heepke, David-1957"/>
            <p:cNvPicPr preferRelativeResize="0"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95738" y="3988594"/>
              <a:ext cx="1690687" cy="22860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3" name="Group 2"/>
          <p:cNvGrpSpPr/>
          <p:nvPr/>
        </p:nvGrpSpPr>
        <p:grpSpPr>
          <a:xfrm>
            <a:off x="6045276" y="1104106"/>
            <a:ext cx="2386012" cy="5586706"/>
            <a:chOff x="6107906" y="1104106"/>
            <a:chExt cx="2386012" cy="5586706"/>
          </a:xfrm>
        </p:grpSpPr>
        <p:sp>
          <p:nvSpPr>
            <p:cNvPr id="19472" name="TextBox 3"/>
            <p:cNvSpPr txBox="1">
              <a:spLocks noChangeArrowheads="1"/>
            </p:cNvSpPr>
            <p:nvPr/>
          </p:nvSpPr>
          <p:spPr bwMode="auto">
            <a:xfrm>
              <a:off x="6235700" y="3430197"/>
              <a:ext cx="21304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Douglas Owen Busch</a:t>
              </a:r>
            </a:p>
          </p:txBody>
        </p:sp>
        <p:pic>
          <p:nvPicPr>
            <p:cNvPr id="19473" name="Picture 17" descr="Busch, Douglas-1957"/>
            <p:cNvPicPr preferRelativeResize="0"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55569" y="1104106"/>
              <a:ext cx="1690687" cy="22860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19478" name="Picture 22" descr="Lammert, Joseph-1957"/>
            <p:cNvPicPr preferRelativeResize="0"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55568" y="3988594"/>
              <a:ext cx="1690688" cy="22860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9479" name="TextBox 6"/>
            <p:cNvSpPr txBox="1">
              <a:spLocks noChangeArrowheads="1"/>
            </p:cNvSpPr>
            <p:nvPr/>
          </p:nvSpPr>
          <p:spPr bwMode="auto">
            <a:xfrm>
              <a:off x="6107906" y="6324100"/>
              <a:ext cx="238601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Joseph Milton </a:t>
              </a:r>
              <a:r>
                <a:rPr lang="en-US" dirty="0" err="1">
                  <a:latin typeface="Calibri" pitchFamily="34" charset="0"/>
                </a:rPr>
                <a:t>Lammert</a:t>
              </a:r>
              <a:endParaRPr lang="en-US" dirty="0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Box 12"/>
          <p:cNvSpPr txBox="1">
            <a:spLocks noChangeArrowheads="1"/>
          </p:cNvSpPr>
          <p:nvPr/>
        </p:nvSpPr>
        <p:spPr bwMode="auto">
          <a:xfrm>
            <a:off x="3138488" y="619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1957)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44959" y="2385327"/>
            <a:ext cx="2600325" cy="2689008"/>
            <a:chOff x="1971675" y="2266450"/>
            <a:chExt cx="2600325" cy="2689008"/>
          </a:xfrm>
        </p:grpSpPr>
        <p:sp>
          <p:nvSpPr>
            <p:cNvPr id="55298" name="TextBox 3"/>
            <p:cNvSpPr txBox="1">
              <a:spLocks noChangeArrowheads="1"/>
            </p:cNvSpPr>
            <p:nvPr/>
          </p:nvSpPr>
          <p:spPr bwMode="auto">
            <a:xfrm>
              <a:off x="1971675" y="4588745"/>
              <a:ext cx="26003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Robert Eugene Czerwinski</a:t>
              </a:r>
            </a:p>
          </p:txBody>
        </p:sp>
        <p:pic>
          <p:nvPicPr>
            <p:cNvPr id="55301" name="Picture 5" descr="Czerwinski, Robert-1957A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26493" y="2266450"/>
              <a:ext cx="1690688" cy="22860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55302" name="Picture 6" descr="Czerwinski, Robert-19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4338" y="852488"/>
            <a:ext cx="2684462" cy="5754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TextBox 12"/>
          <p:cNvSpPr txBox="1">
            <a:spLocks noChangeArrowheads="1"/>
          </p:cNvSpPr>
          <p:nvPr/>
        </p:nvSpPr>
        <p:spPr bwMode="auto">
          <a:xfrm>
            <a:off x="3138488" y="61913"/>
            <a:ext cx="287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1956 Western Hills Yearbook</a:t>
            </a:r>
          </a:p>
          <a:p>
            <a:pPr algn="ctr"/>
            <a:r>
              <a:rPr lang="en-US">
                <a:latin typeface="Calibri" pitchFamily="34" charset="0"/>
              </a:rPr>
              <a:t>(Class of 1957)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4671" y="2085608"/>
            <a:ext cx="2065337" cy="2703121"/>
            <a:chOff x="1020763" y="2306638"/>
            <a:chExt cx="2065337" cy="2703121"/>
          </a:xfrm>
        </p:grpSpPr>
        <p:sp>
          <p:nvSpPr>
            <p:cNvPr id="21505" name="TextBox 3"/>
            <p:cNvSpPr txBox="1">
              <a:spLocks noChangeArrowheads="1"/>
            </p:cNvSpPr>
            <p:nvPr/>
          </p:nvSpPr>
          <p:spPr bwMode="auto">
            <a:xfrm>
              <a:off x="1020763" y="4643047"/>
              <a:ext cx="206533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David Samuel </a:t>
              </a:r>
              <a:r>
                <a:rPr lang="en-US" dirty="0" err="1">
                  <a:latin typeface="Calibri" pitchFamily="34" charset="0"/>
                </a:rPr>
                <a:t>Disser</a:t>
              </a:r>
              <a:endParaRPr lang="en-US" dirty="0">
                <a:latin typeface="Calibri" pitchFamily="34" charset="0"/>
              </a:endParaRPr>
            </a:p>
          </p:txBody>
        </p:sp>
        <p:pic>
          <p:nvPicPr>
            <p:cNvPr id="21513" name="Picture 9" descr="Disser, David-1957A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08087" y="2306638"/>
              <a:ext cx="1690688" cy="2286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21515" name="Picture 11" descr="Disser, David-19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8314" y="1688823"/>
            <a:ext cx="6044156" cy="34966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8078875" y="4109776"/>
            <a:ext cx="582804" cy="16177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887</Words>
  <Application>Microsoft Office PowerPoint</Application>
  <PresentationFormat>On-screen Show (4:3)</PresentationFormat>
  <Paragraphs>195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Arthur, Charles P</cp:lastModifiedBy>
  <cp:revision>365</cp:revision>
  <dcterms:created xsi:type="dcterms:W3CDTF">2012-08-23T01:16:23Z</dcterms:created>
  <dcterms:modified xsi:type="dcterms:W3CDTF">2013-01-08T15:45:51Z</dcterms:modified>
</cp:coreProperties>
</file>